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97D83F-95B5-48DD-87C8-BC9221A740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0D66FF-08FF-4570-B8B2-25BF1C4B2B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BDECCE-A703-486A-9C5E-70ED894D9C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1B614C-6A39-477D-82B7-015ED3761E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A789BD5-C0C5-4F7B-AF00-EAA8C50689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418726-743B-417A-BE03-696238151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2A5C97-5484-4A05-A1E2-D69A63FBE9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7817CF-7187-45A4-AA78-B99CCC931E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9D253E-AA49-447C-AC7A-DEC976450A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1631AF-FAD1-4131-8868-0422EB5DF5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54E08C-3FD4-4972-820B-8EFB1FB068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050012055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双重预防体系检查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双重预防体系概述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风险分级管控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隐患排查治理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检查与监督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双重预防体系案例分享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双重预防体系概述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双重预防体系是指风险分级管控和隐患排查治理两个方面的体系，旨在实现安全生产的事前预防和事中控制。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通过双重预防体系，企业可以识别和评估生产过程中的风险，采取有效的管控措施，降低事故发生的风险，提高生产安全水平。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预防事故发生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通过风险分级管控和隐患排查治理，双重预防体系能够及时发现和消除事故隐患，有效预防事故的发生。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保障员工生命安全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双重预防体系能够减少生产过程中的风险，降低事故对员工生命安全的威胁，保障员工的生命安全。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提高企业安全管理水平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双重预防体系能够帮助企业系统地梳理生产过程中的风险点，制定科学的风险管控措施，提高企业的安全管理水平。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1833" r="11833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双重预防体系的重要性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对企业生产过程中的危险源进行全面识别和评估，确定各环节的风险等级。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根据风险评估结果，制定相应的风险管控措施，包括技术和管理两个方面。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制定风险管控措施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定期开展隐患排查工作，发现隐患及时整改，并跟踪整改情况。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隐患排查与治理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对双重预防体系的实施情况进行定期评估和总结，持续优化和完善体系，提高安全管理水平。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双重预防体系的实施步骤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风险分级管控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全面梳理生产工艺流程、设备设施、作业环境、人员行为和管理体系等方面存在的安全风险，识别危险源。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危险源辨识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根据危险源辨识结果，建立风险清单，为后续的风险评估和管控提供基础数据。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风险清单建立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风险评估方法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采用科学的风险评估方法，如LEC法、风险矩阵等，对每个危险源进行风险评估，确定风险等级。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风险评估过程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确保评估过程的客观性和公正性，邀请专业人员参与，提高评估结果的准确性和可靠性。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针对不同等级的风险，制定相应的风险控制措施，包括工程技术措施、管理措施和个体防护措施等。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控制措施实施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确保控制措施的有效实施，对实施情况进行监督和检查，及时发现问题并进行整改。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制定控制措施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风险控制措施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通过公示牌、宣传册等方式，将风险信息和相应的控制措施告知相关人员，提高员工的安全意识和风险防范能力。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定期开展安全培训和教育活动，加强对员工的安全意识和风险防范能力的培训，提高员工的安全素质和应对突发事件的能力。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风险告知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培训与教育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风险告知与培训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隐患排查治理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制定定期排查计划，对生产、经营等各个环节进行全面排查，确保及时发现隐患。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定期排查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重点排查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员工参与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针对重点区域、重点设备、重点工艺等进行重点排查，提高排查的针对性和有效性。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鼓励员工积极参与隐患排查工作，提高员工的安全意识和责任心。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隐患排查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833" r="158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制定整改方案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针对评估结果，制定相应的整改方案，明确整改措施、责任人和整改期限。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对排查出的隐患进行风险评估，确定隐患的危害程度和可能造成的损失。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根据隐患的风险等级进行分类管理，对不同等级的隐患采取不同的治理措施。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隐患评估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https://d.book118.com/668050012055006024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2024-08-31T13:00:54.988</cp:lastPrinted>
  <dcterms:created xsi:type="dcterms:W3CDTF">2024-08-31T05:00:55Z</dcterms:created>
  <dcterms:modified xsi:type="dcterms:W3CDTF">2024-08-31T05:00:57Z</dcterms:modified>
</cp:coreProperties>
</file>