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C0BCBD-F188-48E2-B066-FB047E16C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5B4B09-657F-405F-9A95-FE3F6BF47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CE355D-5FC1-4615-825C-81EFD2E8D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1EED7D-5C33-44A6-AFBF-41264AD12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C8A5E3-DE89-4F6B-BE22-F786A76D2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E31D4D-A33B-4779-BAED-BB90665F0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E3C72C-E991-4B60-891F-7989B1CC8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FB2CB2-C953-4A4D-8760-48F3ADAE1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7E4E8C-8A8C-4D21-ACB5-DE7EE31D8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D1E0DE-78BF-4405-978C-C686017CF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EF6C75-16B4-4988-8DC9-620A97713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5005302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爱岗敬业-道德讲堂\n## 1.爱岗敬业精神的重要性及价值\n### 1.1爱岗敬业精神对个人的成长与职业发展\n### 1.2爱岗敬业精神对企业的发展和竞争力\n### 1.3爱岗敬业精神对社会和谐与进步的影响\n## 2.爱岗敬业的具体体现与实践\n### 2.1对待工作的态度与责任心\n### 2.2不断提升自己的专业技能与能力\n### 2.3积极参与团队合作与协同创新\n## 3.如何培养爱岗敬业精神\n### 3.1树立正确的职业观念与价值观\n### 3.2养成良好的职业习惯与工作态度\n### 3.3勇于面对挑战与克服困难，追求卓越\n## 4.爱岗敬业精神在职场中的实际案例\n### 4.1优秀员工的典型事迹与经验分享\n### 4.2企业如何通过培训与激励措施提升员工爱岗敬业精神\n### 4.3爱岗敬业精神对企业文化的塑造与传承\n## 5.结论：爱岗敬业精神的永恒价值与时代意义\n### 5.1爱岗敬业精神在当今社会的现实意义\n### 5.2如何持续发扬与传承爱岗敬业精神\n### 5.3爱岗敬业精神对未来职场发展的展望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爱岗敬业-道德讲堂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爱岗敬业精神的重要性及价值</a:t>
            </a:r>
            <a:endParaRPr/>
          </a:p>
        </p:txBody>
      </p:sp>
      <p:sp>
        <p:nvSpPr>
          <p:cNvPr id="13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爱岗敬业精神对个人的成长与职业发展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0" name="组合 17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81" name="组合 180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8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提高个人综合素质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增强责任心和使命感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培养良好的职业习惯和态度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提升专业技能和创新能力</a:t>
                </a:r>
                <a:endParaRPr/>
              </a:p>
            </p:txBody>
          </p:sp>
          <p:pic>
            <p:nvPicPr>
              <p:cNvPr id="1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6" name="组合 185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促进个人职业发展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获得更多的晋升机会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提高职业竞争力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拓展职业发展空间</a:t>
                </a:r>
                <a:endParaRPr/>
              </a:p>
            </p:txBody>
          </p:sp>
          <p:pic>
            <p:nvPicPr>
              <p:cNvPr id="1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91" name="组合 190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增强个人品牌价值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提升个人信誉度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树立良好的职业形象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增加职业吸引力</a:t>
                </a:r>
                <a:endParaRPr/>
              </a:p>
            </p:txBody>
          </p:sp>
          <p:pic>
            <p:nvPicPr>
              <p:cNvPr id="1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98" name="组合 197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9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0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提高企业生产效率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减少员工流失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提高员工工作积极性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优化企业人力资源配置</a:t>
                </a:r>
                <a:endParaRPr/>
              </a:p>
            </p:txBody>
          </p:sp>
          <p:sp>
            <p:nvSpPr>
              <p:cNvPr id="20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提升企业服务质量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提高员工服务水平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提升客户满意度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增强企业口碑</a:t>
                </a:r>
                <a:endParaRPr/>
              </a:p>
            </p:txBody>
          </p:sp>
          <p:sp>
            <p:nvSpPr>
              <p:cNvPr id="20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0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增强企业创新能力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培养员工创新意识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激发员工创新潜能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提高企业核心竞争力</a:t>
                </a:r>
                <a:endParaRPr/>
              </a:p>
            </p:txBody>
          </p:sp>
          <p:sp>
            <p:nvSpPr>
              <p:cNvPr id="21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爱岗敬业精神对企业的发展和竞争力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14" name="组合 213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15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促进社会和谐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提高社会道德水平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增强社会凝聚力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减少社会矛盾</a:t>
                </a:r>
                <a:endParaRPr/>
              </a:p>
            </p:txBody>
          </p:sp>
          <p:sp>
            <p:nvSpPr>
              <p:cNvPr id="218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9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推动社会进步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提高社会生产力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促进科技创新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推动产业结构升级</a:t>
                </a:r>
                <a:endParaRPr/>
              </a:p>
            </p:txBody>
          </p:sp>
          <p:sp>
            <p:nvSpPr>
              <p:cNvPr id="222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3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提升国家形象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增强国家文化软实力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提高国家竞争力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传播中国价值观</a:t>
                </a:r>
                <a:endParaRPr/>
              </a:p>
            </p:txBody>
          </p:sp>
          <p:sp>
            <p:nvSpPr>
              <p:cNvPr id="226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爱岗敬业精神对社会和谐与进步的影响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爱岗敬业的具体体现与实践</a:t>
            </a:r>
            <a:endParaRPr/>
          </a:p>
        </p:txBody>
      </p:sp>
      <p:sp>
        <p:nvSpPr>
          <p:cNvPr id="23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2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33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34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35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严格遵守企业规章制度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准确完成工作任务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及时解决工作中的问题</a:t>
                </a:r>
                <a:endParaRPr/>
              </a:p>
            </p:txBody>
          </p:sp>
          <p:sp>
            <p:nvSpPr>
              <p:cNvPr id="23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认真负责</a:t>
                </a:r>
                <a:endParaRPr/>
              </a:p>
            </p:txBody>
          </p:sp>
        </p:grpSp>
        <p:grpSp>
          <p:nvGrpSpPr>
            <p:cNvPr id="238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3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主动承担责任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积极寻求工作中的改进方法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始终保持工作热情</a:t>
                </a:r>
                <a:endParaRPr/>
              </a:p>
            </p:txBody>
          </p:sp>
          <p:sp>
            <p:nvSpPr>
              <p:cNvPr id="240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积极主动</a:t>
                </a:r>
                <a:endParaRPr/>
              </a:p>
            </p:txBody>
          </p:sp>
          <p:sp>
            <p:nvSpPr>
              <p:cNvPr id="241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2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43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坚守职业道德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诚实守信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敢于承担责任</a:t>
                </a:r>
                <a:endParaRPr/>
              </a:p>
            </p:txBody>
          </p:sp>
          <p:sp>
            <p:nvSpPr>
              <p:cNvPr id="244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诚信守信</a:t>
                </a:r>
                <a:endParaRPr/>
              </a:p>
            </p:txBody>
          </p:sp>
          <p:sp>
            <p:nvSpPr>
              <p:cNvPr id="245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对待工作的态度与责任心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4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学习新知识</a:t>
                </a:r>
                <a:endParaRPr/>
              </a:p>
            </p:txBody>
          </p:sp>
          <p:sp>
            <p:nvSpPr>
              <p:cNvPr id="25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积极参与培训课程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阅读专业书籍和论文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关注行业动态和趋势</a:t>
                </a:r>
                <a:endParaRPr/>
              </a:p>
            </p:txBody>
          </p:sp>
        </p:grpSp>
        <p:grpSp>
          <p:nvGrpSpPr>
            <p:cNvPr id="25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5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提高技能水平</a:t>
                </a:r>
                <a:endParaRPr/>
              </a:p>
            </p:txBody>
          </p:sp>
          <p:sp>
            <p:nvSpPr>
              <p:cNvPr id="25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熟练掌握工作岗位所需的技能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不断提高自己的工作效率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主动学习新技能</a:t>
                </a:r>
                <a:endParaRPr/>
              </a:p>
            </p:txBody>
          </p:sp>
        </p:grpSp>
        <p:grpSp>
          <p:nvGrpSpPr>
            <p:cNvPr id="25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5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培养创新能力</a:t>
                </a:r>
                <a:endParaRPr/>
              </a:p>
            </p:txBody>
          </p:sp>
          <p:sp>
            <p:nvSpPr>
              <p:cNvPr id="25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敢于挑战传统观念和方法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善于发现问题并提出解决方案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积极参与创新实践活动</a:t>
                </a:r>
                <a:endParaRPr/>
              </a:p>
            </p:txBody>
          </p:sp>
        </p:grpSp>
      </p:grpSp>
      <p:pic>
        <p:nvPicPr>
          <p:cNvPr id="25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不断提升自己的专业技能与能力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6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6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6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团队合作</a:t>
                </a:r>
                <a:endParaRPr/>
              </a:p>
            </p:txBody>
          </p:sp>
          <p:sp>
            <p:nvSpPr>
              <p:cNvPr id="26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积极参与团队活动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善于与同事沟通协作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主动为团队提供帮助</a:t>
                </a:r>
                <a:endParaRPr/>
              </a:p>
            </p:txBody>
          </p:sp>
        </p:grpSp>
        <p:grpSp>
          <p:nvGrpSpPr>
            <p:cNvPr id="26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7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协同创新</a:t>
                </a:r>
                <a:endParaRPr/>
              </a:p>
            </p:txBody>
          </p:sp>
          <p:sp>
            <p:nvSpPr>
              <p:cNvPr id="27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与团队成员共同研究创新课题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积极参与创新项目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为创新提供有价值的建议</a:t>
                </a:r>
                <a:endParaRPr/>
              </a:p>
            </p:txBody>
          </p:sp>
        </p:grpSp>
        <p:grpSp>
          <p:nvGrpSpPr>
            <p:cNvPr id="27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7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知识共享</a:t>
                </a:r>
                <a:endParaRPr/>
              </a:p>
            </p:txBody>
          </p:sp>
          <p:sp>
            <p:nvSpPr>
              <p:cNvPr id="27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与团队成员分享知识和经验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善于倾听他人的意见和建议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不断提高自己的知识水平</a:t>
                </a:r>
                <a:endParaRPr/>
              </a:p>
            </p:txBody>
          </p:sp>
        </p:grpSp>
      </p:grpSp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积极参与团队合作与协同创新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如何培养爱岗敬业精神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组合 11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树立职业理想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明确自己的职业目标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为实现职业目标而努力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不断调整和完善职业目标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组合 16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培养职业荣誉感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认识到职业的重要性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为自己的职业感到自豪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为职业发展而努力</a:t>
                </a:r>
                <a:endParaRPr/>
              </a:p>
            </p:txBody>
          </p:sp>
          <p:pic>
            <p:nvPicPr>
              <p:cNvPr id="2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组合 21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坚守职业道德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遵守行业规范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诚信守信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关爱他人</a:t>
                </a:r>
                <a:endParaRPr/>
              </a:p>
            </p:txBody>
          </p:sp>
          <p:pic>
            <p:nvPicPr>
              <p:cNvPr id="2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树立正确的职业观念与价值观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https://d.book118.com/668050053023006037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爱岗敬业-道德讲堂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2024-09-16T20:58:28.148</cp:lastPrinted>
  <dcterms:created xsi:type="dcterms:W3CDTF">2024-09-16T12:58:28Z</dcterms:created>
  <dcterms:modified xsi:type="dcterms:W3CDTF">2024-09-16T12:58:30Z</dcterms:modified>
</cp:coreProperties>
</file>