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4228E-6FEC-4995-8FC9-16218A01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B9D99-F501-4DF2-9970-C649E064D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E564-8953-4CA4-9044-50827970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9FBF7-9408-4A49-915D-9AADF77C2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2A762C-857D-473B-90EF-782AFC56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C359A-B7D5-4034-9577-2782C496E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70573-3203-455F-BDEB-DFECC75B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FA09-5F5C-45D4-B4D4-2D56A4B1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3667-C2FC-421A-B713-56C3137C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D9AB5-CAF1-484A-8D20-0E0F53B7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EDB71-7599-4C4C-B7A4-9ED8D168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79" r:id="rId2"/>
    <p:sldLayoutId id="2147489380" r:id="rId3"/>
    <p:sldLayoutId id="2147489381" r:id="rId4"/>
    <p:sldLayoutId id="2147489382" r:id="rId5"/>
    <p:sldLayoutId id="2147489383" r:id="rId6"/>
    <p:sldLayoutId id="2147489384" r:id="rId7"/>
    <p:sldLayoutId id="2147489385" r:id="rId8"/>
    <p:sldLayoutId id="2147489386" r:id="rId9"/>
    <p:sldLayoutId id="2147489387" r:id="rId10"/>
    <p:sldLayoutId id="21474893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7.xml" /><Relationship Id="rId3" Type="http://schemas.openxmlformats.org/officeDocument/2006/relationships/tags" Target="../tags/tag748.xml" /><Relationship Id="rId4" Type="http://schemas.openxmlformats.org/officeDocument/2006/relationships/tags" Target="../tags/tag749.xml" /><Relationship Id="rId5" Type="http://schemas.openxmlformats.org/officeDocument/2006/relationships/tags" Target="../tags/tag7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15" Type="http://schemas.openxmlformats.org/officeDocument/2006/relationships/tags" Target="../tags/tag787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6.xml" /><Relationship Id="rId11" Type="http://schemas.openxmlformats.org/officeDocument/2006/relationships/tags" Target="../tags/tag797.xml" /><Relationship Id="rId12" Type="http://schemas.openxmlformats.org/officeDocument/2006/relationships/tags" Target="../tags/tag798.xml" /><Relationship Id="rId13" Type="http://schemas.openxmlformats.org/officeDocument/2006/relationships/tags" Target="../tags/tag799.xml" /><Relationship Id="rId2" Type="http://schemas.openxmlformats.org/officeDocument/2006/relationships/tags" Target="../tags/tag788.xml" /><Relationship Id="rId3" Type="http://schemas.openxmlformats.org/officeDocument/2006/relationships/tags" Target="../tags/tag789.xml" /><Relationship Id="rId4" Type="http://schemas.openxmlformats.org/officeDocument/2006/relationships/tags" Target="../tags/tag790.xml" /><Relationship Id="rId5" Type="http://schemas.openxmlformats.org/officeDocument/2006/relationships/tags" Target="../tags/tag791.xml" /><Relationship Id="rId6" Type="http://schemas.openxmlformats.org/officeDocument/2006/relationships/tags" Target="../tags/tag792.xml" /><Relationship Id="rId7" Type="http://schemas.openxmlformats.org/officeDocument/2006/relationships/tags" Target="../tags/tag793.xml" /><Relationship Id="rId8" Type="http://schemas.openxmlformats.org/officeDocument/2006/relationships/tags" Target="../tags/tag794.xml" /><Relationship Id="rId9" Type="http://schemas.openxmlformats.org/officeDocument/2006/relationships/tags" Target="../tags/tag7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0106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普陀山旅游策划案例分析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普陀山旅游资源分析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旅游策划目标与定位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旅游产品策划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旅游线路策划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旅游营销策划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旅游服务策划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普陀山旅游资源分析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自然资源</a:t>
            </a:r>
            <a:endParaRPr lang="zh-CN" altLang="en-US"/>
          </a:p>
        </p:txBody>
      </p:sp>
      <p:sp>
        <p:nvSpPr>
          <p:cNvPr id="10510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地理位置：普陀山位于中国浙江省舟山市，是舟山群岛中的一个小岛。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气候条件：属于亚热带季风气候，四季分明，温和湿润。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自然资源：拥有丰富的海洋资源，包括各种鱼类、贝类、藻类等；同时还有独特的自然景观，如海岛、沙滩、礁石等。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旅游资源：普陀山是中国著名的佛教胜地，拥有众多的寺庙、佛像和历史文化遗迹，吸引了大量游客前来观光和朝拜。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人文资源</a:t>
            </a:r>
            <a:endParaRPr lang="zh-CN" altLang="en-US"/>
          </a:p>
        </p:txBody>
      </p:sp>
      <p:sp>
        <p:nvSpPr>
          <p:cNvPr id="10513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历史背景：普陀山是中国四大佛教名山之一，拥有悠久的历史和深厚的文化底蕴。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宗教文化：普陀山是观音菩萨的道场，是佛教信徒朝拜圣地，具有独特的宗教文化资源。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建筑景观：普陀山的寺庙、佛像等建筑景观具有较高的历史和文化价值，是旅游的重要资源。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民间艺术：普陀山的民间艺术形式多样，如佛像雕刻、佛教音乐等，具有独特的艺术魅力。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旅游设施</a:t>
            </a:r>
            <a:endParaRPr lang="zh-CN" altLang="en-US"/>
          </a:p>
        </p:txBody>
      </p:sp>
      <p:sp>
        <p:nvSpPr>
          <p:cNvPr id="10516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住宿设施：包括酒店、民宿等，提供不同档次和风格的住宿选择。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餐饮设施：各类餐厅和小吃摊点，满足不同口味和需求。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交通设施：包括机场、火车站、汽车站和轮渡码头等交通枢纽，以及景区内的观光车和游船等交通工具。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旅游服务设施：包括旅行社、导游服务、旅游咨询中心等，提供全方位的旅游服务。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0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旅游策划目标与定位</a:t>
            </a:r>
            <a:endParaRPr lang="zh-CN" altLang="en-US"/>
          </a:p>
        </p:txBody>
      </p:sp>
      <p:sp>
        <p:nvSpPr>
          <p:cNvPr id="105191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目标市场</a:t>
            </a:r>
            <a:endParaRPr lang="zh-CN" altLang="en-US"/>
          </a:p>
        </p:txBody>
      </p:sp>
      <p:sp>
        <p:nvSpPr>
          <p:cNvPr id="10523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目标客户群：中高端旅游者，特别是对佛教文化有兴趣的游客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目标市场定位：打造普陀山成为国内外知名的佛教文化旅游胜地，吸引更多游客前来观光、朝拜和休闲度假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目标市场推广：通过多种渠道宣传普陀山的佛教文化特色和旅游资源优势，提高知名度和美誉度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目标市场策略：根据目标市场的特点和需求，制定相应的产品、价格、渠道和促销策略，提升游客满意度和忠诚度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52664" name="矩形 5"/>
          <p:cNvSpPr/>
          <p:nvPr>
            <p:custDataLst>
              <p:tags r:id="rId2"/>
            </p:custDataLst>
          </p:nvPr>
        </p:nvSpPr>
        <p:spPr>
          <a:xfrm>
            <a:off x="608400" y="2182160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66" name="矩形 10"/>
          <p:cNvSpPr/>
          <p:nvPr>
            <p:custDataLst>
              <p:tags r:id="rId3"/>
            </p:custDataLst>
          </p:nvPr>
        </p:nvSpPr>
        <p:spPr>
          <a:xfrm>
            <a:off x="1066542" y="217513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68" name="TextBox 2"/>
          <p:cNvSpPr txBox="1"/>
          <p:nvPr>
            <p:custDataLst>
              <p:tags r:id="rId4"/>
            </p:custDataLst>
          </p:nvPr>
        </p:nvSpPr>
        <p:spPr>
          <a:xfrm>
            <a:off x="808398" y="2935506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主题：普陀山旅游策划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670" name="矩形 6"/>
          <p:cNvSpPr/>
          <p:nvPr>
            <p:custDataLst>
              <p:tags r:id="rId5"/>
            </p:custDataLst>
          </p:nvPr>
        </p:nvSpPr>
        <p:spPr>
          <a:xfrm>
            <a:off x="4417301" y="2182160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72" name="矩形 11"/>
          <p:cNvSpPr/>
          <p:nvPr>
            <p:custDataLst>
              <p:tags r:id="rId6"/>
            </p:custDataLst>
          </p:nvPr>
        </p:nvSpPr>
        <p:spPr>
          <a:xfrm>
            <a:off x="4901640" y="217513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74" name="TextBox 2"/>
          <p:cNvSpPr txBox="1"/>
          <p:nvPr>
            <p:custDataLst>
              <p:tags r:id="rId7"/>
            </p:custDataLst>
          </p:nvPr>
        </p:nvSpPr>
        <p:spPr>
          <a:xfrm>
            <a:off x="4617938" y="2935506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目标：提升普陀山旅游品牌形象，吸引更多游客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676" name="矩形 33"/>
          <p:cNvSpPr/>
          <p:nvPr>
            <p:custDataLst>
              <p:tags r:id="rId8"/>
            </p:custDataLst>
          </p:nvPr>
        </p:nvSpPr>
        <p:spPr>
          <a:xfrm>
            <a:off x="8226841" y="2175132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78" name="矩形 37"/>
          <p:cNvSpPr/>
          <p:nvPr>
            <p:custDataLst>
              <p:tags r:id="rId9"/>
            </p:custDataLst>
          </p:nvPr>
        </p:nvSpPr>
        <p:spPr>
          <a:xfrm>
            <a:off x="8684982" y="216874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80" name="TextBox 2"/>
          <p:cNvSpPr txBox="1"/>
          <p:nvPr>
            <p:custDataLst>
              <p:tags r:id="rId10"/>
            </p:custDataLst>
          </p:nvPr>
        </p:nvSpPr>
        <p:spPr>
          <a:xfrm>
            <a:off x="8426838" y="2928477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定位：打造一个集自然风光、人文景观、宗教文化于一体的旅游胜地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6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形象塑造</a:t>
            </a:r>
            <a:endParaRPr lang="zh-CN" altLang="en-US"/>
          </a:p>
        </p:txBody>
      </p:sp>
      <p:sp>
        <p:nvSpPr>
          <p:cNvPr id="105296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普陀山旅游策划的目标是塑造独特的旅游形象，吸引更多游客前来旅游。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7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普陀山的定位是成为国内外知名的佛教文化旅游胜地，吸引对佛教文化感兴趣的游客。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7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普陀山旅游策划通过整合旅游资源，打造独具特色的旅游产品，提升游客的旅游体验。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7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普陀山旅游策划注重宣传推广，通过各种渠道宣传普陀山的旅游形象，提高知名度。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旅游产品策划</a:t>
            </a:r>
            <a:endParaRPr lang="zh-CN" altLang="en-US"/>
          </a:p>
        </p:txBody>
      </p:sp>
      <p:sp>
        <p:nvSpPr>
          <p:cNvPr id="10532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观光旅游产品</a:t>
            </a:r>
            <a:endParaRPr lang="zh-CN" altLang="en-US"/>
          </a:p>
        </p:txBody>
      </p:sp>
      <p:sp>
        <p:nvSpPr>
          <p:cNvPr id="10537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普陀山观光旅游产品的营销策略和推广方式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7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普陀山观光旅游产品的市场定位和目标客户群体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普陀山观光旅游产品的特点和优势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7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普陀山观光旅游产品策划的背景和意义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休闲度假产品</a:t>
            </a:r>
            <a:endParaRPr lang="zh-CN" altLang="en-US"/>
          </a:p>
        </p:txBody>
      </p:sp>
      <p:sp>
        <p:nvSpPr>
          <p:cNvPr id="10540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策划思路：以普陀山的自然和文化资源为基础，结合市场需求，打造具有吸引力的休闲度假产品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实施方案：制定详细的产品开发计划，包括资源整合、设施建设、服务提升等方面，并加强市场推广和品牌建设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目标客户：中高端旅游者，寻求高品质休闲度假体验的游客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产品特点：提供全方位的休闲度假服务，包括优美的自然环境、高端的住宿设施、丰富的娱乐活动和专业的服务团队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https://d.book118.com/668050106123006034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2_2"/>
  <p:tag name="KSO_WM_UNIT_INDEX" val="1_2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3_2"/>
  <p:tag name="KSO_WM_UNIT_INDEX" val="1_3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普陀山旅游策划案例分析</vt:lpstr>
      <vt:lpstr>目录</vt:lpstr>
      <vt:lpstr>普陀山旅游资源分析</vt:lpstr>
      <vt:lpstr>自然资源</vt:lpstr>
      <vt:lpstr>人文资源</vt:lpstr>
      <vt:lpstr>旅游设施</vt:lpstr>
      <vt:lpstr>旅游策划目标与定位</vt:lpstr>
      <vt:lpstr>目标市场</vt:lpstr>
      <vt:lpstr>主题定位</vt:lpstr>
      <vt:lpstr>形象塑造</vt:lpstr>
      <vt:lpstr>旅游产品策划</vt:lpstr>
      <vt:lpstr>观光旅游产品</vt:lpstr>
      <vt:lpstr>休闲度假产品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2024-09-13T08:17:53.776</cp:lastPrinted>
  <dcterms:created xsi:type="dcterms:W3CDTF">2024-09-13T00:17:53Z</dcterms:created>
  <dcterms:modified xsi:type="dcterms:W3CDTF">2024-09-13T00:17:56Z</dcterms:modified>
</cp:coreProperties>
</file>