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0542D-5AE4-46D3-90EB-A235403F9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2E030-8598-4CBB-A9BF-B167877F4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5996F-06DB-4D9F-AAEE-BB30E2716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1BD10-1529-4C6C-9EA8-35B5345EF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595F9C-0CDB-4C62-A6D0-83CF8EC86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D8B6C8-F944-4947-92D9-07A75AA5A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3DB292-1A12-40B7-B0E7-1F610DFCD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462EE-C128-4B3B-9954-929363DE1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59FEA-F876-4753-A90D-A8F962342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74DC3-B551-455F-8C2F-D4E7F4C85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08695-2330-4DF1-A142-BD3037196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51000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数据驱动的健康管理服务革新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数据驱动健康管理服务市场分析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基于大数据的健康风险评估与预测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个性化健康管理计划制定与执行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数据驱动健康管理服务技术支撑体系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传统健康管理服务局限性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传统健康管理服务通常基于经验和主观判断，缺乏客观、量化的数据支持，难以满足个性化需求。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数据驱动健康管理服务兴起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随着大数据、人工智能等技术的发展，数据驱动的健康管理服务逐渐兴起，为个性化健康管理提供了可能。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健康管理需求增长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随着生活水平提高和健康意识增强，人们对个性化、专业化健康管理服务的需求不断增长。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83" r="14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通过收集、分析用户的健康数据，可以制定更科学、个性化的健康管理计划，提高健康管理效果。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提高健康管理效果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数据驱动的健康管理服务可以推动健康产业向数字化、智能化方向发展，促进产业创新升级。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促进健康产业发展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通过预防和早期干预，数据驱动的健康管理服务可以降低医疗成本，减轻社会医疗负担。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数据驱动健康管理服务的意义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介绍数据驱动的健康管理服务的概念、意义、应用现状及未来发展趋势，为相关从业者提供参考和借鉴。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本次汇报将涵盖数据驱动健康管理服务的定义、技术基础、应用场景、挑战与机遇等方面内容。同时，将结合具体案例进行分析和讨论，以加深听众对数据驱动健康管理服务的理解和认识。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数据驱动健康管理服务市场分析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随着全球健康意识的提高和数字化技术的普及，数据驱动的健康管理服务市场规模不断扩大。根据市场研究机构的预测，未来几年该市场将以显著的速度增长。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随着消费者对个性化、精准化健康管理服务的需求增加，以及医疗保健行业对数字化技术的持续投入，数据驱动的健康管理服务市场有望继续保持强劲增长。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消费者越来越注重个性化的健康管理服务，他们希望通过数据分析和挖掘，获得针对自身健康状况的定制化建议和治疗方案。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消费者对于健康管理服务的精准性要求不断提高，他们希望通过数据分析和预测，准确了解自身健康状况和未来患病风险。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消费者希望获得便捷、高效的健康管理服务体验，包括在线预约、远程咨询、智能设备监测等。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目前，数据驱动的健康管理服务市场呈现出多元化的竞争格局，包括传统医疗保健机构、互联网科技公司、创业公司等。这些企业利用各自的优势资源和技术能力，不断推出创新性的健康管理服务产品。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数据驱动的健康管理服务市场将呈现以下发展趋势：一是跨界融合，医疗保健行业将与其他行业进行更深入的融合，形成更加完善的健康管理服务生态；二是技术创新，随着人工智能、大数据等技术的不断发展，数据驱动的健康管理服务将更加智能化、精准化；三是国际化拓展，随着全球化进程的加速，数据驱动的健康管理服务将逐渐走向国际化，为全球消费者提供更加优质的健康管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基于大数据的健康风险评估与预测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电子健康记录（EHR）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收集患者的诊断、处方、实验室结果等医疗信息。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穿戴设备数据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通过智能手环、手表等设备收集用户的生理参数、活动量等信息。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移动健康应用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用户通过健康类APP记录饮食、运动、睡眠等生活习惯。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基因组学数据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解析个人基因信息，以评估遗传性疾病风险。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清洗、整合多源数据，消除数据冗余和错误。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从原始数据中提取与健康风险相关的特征，如生理参数异常、不良生活习惯等。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模型训练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利用机器学习、深度学习等技术，构建健康风险评估模型，并不断优化模型性能。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模型验证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通过交叉验证、外部验证等方法，确保模型的准确性和可靠性。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健康风险评估模型构建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针对个体特征，提供定制化的健康风险预测服务，如未来一段时间内患某种疾病的风险。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个性化风险预测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根据预测结果，将健康风险划分为不同等级，为用户提供直观的风险提示。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基于风险预测结果，为用户提供个性化的健康干预措施建议，如改善生活习惯、接受医疗检查等。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干预措施建议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定期跟踪用户的健康状况变化，评估健康风险预测及干预措施的实际效果，为进一步优化服务提供依据。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健康风险预测及效果评估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个性化健康管理计划制定与执行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https://d.book118.com/668051000031006035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2024-09-13T22:17:20.625</cp:lastPrinted>
  <dcterms:created xsi:type="dcterms:W3CDTF">2024-09-13T14:17:20Z</dcterms:created>
  <dcterms:modified xsi:type="dcterms:W3CDTF">2024-09-13T14:17:22Z</dcterms:modified>
</cp:coreProperties>
</file>