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70DE0-7197-4B4C-B8CE-A5B39814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012F8-08D2-4C71-B05F-4F5EEC65F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12E3-6D86-4965-A457-43752A05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2270E-5E8C-49DF-A650-63862E76E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412AE-1F0C-4FE3-852E-43D8FDD6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14FFB-E5D4-4286-A603-3365285F4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F57E83-2DBD-4F5A-9B96-357162BB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2FA19-4A35-4BB7-8C89-AF7EE5EC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3F196-8B95-4205-973E-53B3916F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827F-71C6-41A0-82CD-AC8FE388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0D728-A303-4B82-9375-65C494A0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1142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快递业务操作与管理快件收派管理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快件收派流程与操作规范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快递业务管理系统及应用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快递服务质量提升策略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快递行业法规与政策解读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快递业务定义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快递服务是快速收寄、运输、投递单独封装的、有名址的快件或其他不需储存的物品，按承诺时限递送到收件人或指定地点、并获得签收的寄递服务。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随着电子商务的兴起和物流技术的不断进步，快递业务经历了从传统邮政服务到现代化、智能化快递服务的转变。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快递业务定义与发展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近年来，全球快递业务量持续增长，市场规模不断扩大。中国已成为全球最大的快递市场之一。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目前，国内外众多快递企业参与市场竞争，形成了多元化的竞争格局。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未来，随着物流技术的不断创新和智能化发展，快递市场将呈现更加高效、便捷、个性化的趋势。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快递企业具有网络化、信息化、标准化等特点。通过构建完善的网络体系、采用先进的信息技术、制定统一的服务标准，实现高效、准确的快件收派服务。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在激烈的市场竞争中，快递企业需要不断提高服务质量、降低成本、拓展市场份额。同时，还需要应对政策法规变化、客户需求多样化等挑战。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快递企业运营特点与挑战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快件收派流程与操作规范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准备好接收工具、单证、和搬运装卸设备，确保设备完好、单证齐全。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验视内物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称重计费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核对快件运单信息，确保运单填写完整、准确，包括寄件人、收件人、品名、数量等信息。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对快件进行验视，确保内物与运单信息相符，且符合快递服务要求。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对快件进行称重，并根据重量和目的地计算运费。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快件接收与验视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扫描录入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分拣操作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封发处理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快件分拣与封发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准备好分拣工具、设备和场地，确保设备完好、场地整洁。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根据快件的目的地、时限等因素进行分拣，确保分拣准确、迅速。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通过扫描设备将快件信息录入系统，以便进行后续的分拣和封发操作。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对分拣好的快件进行封发处理，包括装袋、装箱等操作，确保封发牢固、安全。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准备好运输工具和设备，确保车辆状况良好、驾驶员技能熟练。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将封发好的快件按照要求装载到运输工具上，确保装载合理、安全。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装载操作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在运输过程中，要确保车辆行驶安全、遵守交通规则，同时保持与总部的联系，及时反馈运输情况。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在到达目的地后，根据收件人地址进行配送操作，确保配送准确、及时。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快件运输与配送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准备好签收工具和单证，确保单证齐全、工具完好。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签收准备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在收件人签收前，核对收件人信息和运单信息，确保信息准确无误。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请收件人签收并留下签收凭证，同时将签收信息录入系统。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签收操作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在收派过程中遇到问题件时，要及时与寄件人或收件人联系并妥善处理问题件。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快件签收与问题处理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快递业务管理系统及应用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快递业务管理系统功能介绍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订单管理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实现订单的录入、查询、修改和删除等功能，支持批量导入和导出订单数据。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对快递业务数据进行统计和分析，帮助企业了解业务运营情况，优化资源配置。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物流跟踪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实时更新物流信息，提供详细的物流轨迹和状态查询，方便客户了解货物配送进度。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管理快递业务的收款、付款、结算等财务流程，确保资金安全。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通过图像识别、条码扫描等技术，实现快件的自动分拣和归类，提高分拣效率。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自动化分拣系统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智能化配送系统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利用大数据、人工智能等技术，优化配送路径规划，提高配送效率和准确性。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建立客户信息数据库，实现客户信息的集中管理和分析，提升客户满意度。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信息系统在快递企业中的应用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https://d.book118.com/668051142031006040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2024-09-18T11:17:16.719</cp:lastPrinted>
  <dcterms:created xsi:type="dcterms:W3CDTF">2024-09-18T03:17:16Z</dcterms:created>
  <dcterms:modified xsi:type="dcterms:W3CDTF">2024-09-18T03:17:18Z</dcterms:modified>
</cp:coreProperties>
</file>