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F56775-E5AB-4740-B859-DA683193C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F990D-166A-43B7-9FF9-E5443D6A2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C07057-0994-42AC-98BD-0B15C2269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2C39FE-D2E1-44F6-958C-70DC9EDFA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42ACCF-7DCD-466E-A307-4056C6AF4A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D58063-658C-4639-8E99-62042AC3B6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B9EB6B-5C6D-4313-8058-19853E00A3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763305-71BF-4C6A-A697-59F657B08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1FB494-FF41-4EA7-A66C-A5EC52C1A7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05D75F-FF40-4EBE-B6BB-F73920817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79654-2FAF-40EF-97B6-C5CA8ACD3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520051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联美控股股票最新分析报告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股票市场表现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公司财务分析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公司概况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公司简介</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联美控股是中国的一家综合性企业，成立于XXXX年，总部位于XX。</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公司以XX和XX为主营业务，经过多年的发展，已成为行业内具有较高知名度的企业。</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公司秉承“XX”的经营理念，致力于为客户提供优质的产品和服务。</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联美控股的业务范围涵盖了XX、XX、XX等多个领域。</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在XX领域，公司注重创新和技术研发，拥有多项专利和技术优势。</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在XX领域，公司拥有完整的产业链，从原材料的采购到产品的生产、销售都有涉及。</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在XX领域，公司以客户需求为导向，提供个性化的产品和服务。</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515" b="515"/>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6453" b="6453"/>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62" b="206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财务状况</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公司通过合理的财务管理和投资策略，实现了资产和收益的持续增长。</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联美控股在过去的几年中，财务状况一直较为稳健。</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未来，公司将继续优化财务管理和投资策略，以保持财务状况的稳健和持续增长。</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公司的负债率保持在较低水平，现金流充足，具备较好的抗风险能力。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股票市场表现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股价走势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股价波动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联美控股的股价在过去一年里呈现出较大的波动。根据市场走势和公司业绩，股价在一定范围内上下浮动。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最高与最低价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联美控股的最高股价达到过每股XX元，最低股价则探至每股XX元。这显示了市场对该公司未来发展的不同预期。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成交量变化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随着股价的波动，成交量也会相应地增加或减少。在股价上涨时，成交量通常会放大；而在股价下跌时，成交量则可能缩小。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市场关注度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联美控股作为一家在能源和供热领域具有影响力的公司，受到了市场的广泛关注。投资者对公司的业绩、战略布局以及行业发展趋势等方面都表现出浓厚的兴趣。</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投资者心态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目前，投资者对联美控股的未来发展持有较为乐观的态度。他们认为公司在能源转型和绿色发展方面具有较大的潜力，因此对公司的前景抱有较高的期望。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机构投资者动向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机构投资者在联美控股的股东结构中占据较大比重。他们的持股比例和交易动向对股价产生一定的影响。近期，机构投资者对联美控股的增持和减持情况需关注。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投资者情绪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评级机构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各大评级机构对联美控股的评级不尽相同。标准普尔、穆迪和惠誉等知名评级机构均对联美控股进行了评级，投资者可参考这些机构的评级结果来评估该股票的风险和潜在收益。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250" r="16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评级展望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评级展望是评级机构对联美控股未来发展的一种预期。一般来说，稳定或正面展望表明评级机构对公司的未来发展持有乐观态度；负面展望则可能意味着公司面临一定的挑战或风险。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评级变动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投资者还需关注评级机构的评级变动情况。如果评级机构调高了联美控股的评级，这通常被视为利好消息，可能会推动股价上涨；反之，如果评级被调低，则可能引发股价下跌。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股票评级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行业分析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随着能源互联网的兴起，联美控股在智能供热和清洁能源方面的优势将得到进一步发挥，有望在行业中占据更大份额。</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能源互联网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在环保政策推动下，清洁能源市场将持续扩大，联美控股的清洁能源业务有望实现高速增长。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绿色发展</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随着物联网、大数据等技术的发展，供热行业将逐步实现智能化升级，联美控股在智能化供热方面的布局将为其带来竞争优势。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智能化升级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竞争对手分析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联美控股在智能供热和清洁能源领域的主要竞争对手包括XX、XX等企业。这些企业在技术、品牌、渠道等方面具有一定的优势，但联美控股在供热服务、技术创新等方面表现优异，有望在竞争中脱颖而出。</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市场占有率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根据最新数据，联美控股在智能供热和清洁能源市场的占有率约为XX%，位居行业前列。随着公司业务的不断拓展和市场需求的增长，其市场占有率有望进一步提高。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竞争优势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联美控股在智能供热和清洁能源领域拥有丰富的技术积累和经验优势，同时注重产品创新和服务质量，能够为客户提供定制化的解决方案，满足不同客户的需求。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https://d.book118.com/668052005116006032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2024-09-10T09:50:00.859</cp:lastPrinted>
  <dcterms:created xsi:type="dcterms:W3CDTF">2024-09-10T01:50:00Z</dcterms:created>
  <dcterms:modified xsi:type="dcterms:W3CDTF">2024-09-10T01:50:03Z</dcterms:modified>
</cp:coreProperties>
</file>