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D164D9-12FD-4D57-A8C3-14B16DD73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BB050B-DCF4-4E2A-AB99-86B498523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3197B5-755C-43B8-930A-4F452CE8F9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108642-DD85-4237-A72E-8251699F54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478721-D4A4-4AB1-80E7-E9391D5E95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F2DD50-5355-450B-9948-5B3A6B2064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42BAE9-8B51-41B6-AEB5-FDA3186534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F37D14-18B5-497E-80A7-1C9E6F1EE0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F5AF10-8FCD-4CC9-9E5B-B1775C470E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D74803-85C8-4BFD-A6DC-B1CABBDA3A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A567C4-6080-46AA-8E7C-42AC16FC86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5201404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政府预算编制与审批课件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政府预算编制概述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政府预算编制流程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政府预算审批流程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政府预算执行与监督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政府预算绩效评价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政府预算改革与发展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政府预算编制概述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政府预算是指政府为了实现其职能，根据国家法律法规和政策规定，对财政收入和支出进行有计划安排的法定文书。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政府预算的目的在于保障国家安全、促进经济发展、提高民生福祉等方面，通过合理配置资源、优化财政支出结构、提高财政资金使用效益等手段，实现公共利益的最大化。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目的</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政府预算的定义与目的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78" b="278"/>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种类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预算按照不同的分类标准可以分为多种类型，如按照编制时间可以分为年度预算和中期预算；按照编制形式可以分为单式预算和复式预算；按照预算项目可以分为一般公共预算、国有资本经营预算、社会保险基金预算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内容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政府预算的内容包括收入和支出两个方面，其中收入包括税收、非税收入等，支出包括一般公共服务、教育、医疗卫生、社会保障等领域的支出。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政府预算的种类与内容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政府预算的编制应遵循合法性、真实性、完整性、科学性、透明性和绩效性等原则，确保预算的合理性和有效性。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政府预算的编制依据主要包括国家法律法规、国民经济和社会发展规划、财政中长期规划、部门职能和事业发展需要等，同时还要考虑财政收入状况和支出需求等因素。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依据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政府预算的编制原则与依据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政府预算编制流程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预算编制前的准备工作</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确定预算编制的原则和指导思想</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根据国家政策和法律法规，确定预算编制的原则和指导思想，为预算编制提供依据。</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分析预算收支情况</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对上一年度预算执行情况进行详细分析，预测本年度预算收支情况，为预算编制提供基础数据。</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制定预算编制方案</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根据预算编制原则和指导思想，制定预算编制方案，明确预算编制的科目、范围和标准。</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组织预算编制</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按照预算编制方案，组织各部门和单位开展预算编制工作，确保预算编制的准确性和完整性。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财政部门对各部门和单位提交的预算草案进行初步审查，确保其符合国家政策和法律法规。</a:t>
            </a:r>
            <a:endParaRPr lang="en-US" sz="1100"/>
          </a:p>
        </p:txBody>
      </p:sp>
      <p:sp>
        <p:nvSpPr>
          <p:cNvPr id="11" name="AutoShape 11"/>
          <p:cNvSpPr/>
          <p:nvPr/>
        </p:nvSpPr>
        <p:spPr>
          <a:xfrm>
            <a:off x="5590556" y="405974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初步审查通过后，财政部门将各部门和单位的预算草案汇总，形成政府预算草案。</a:t>
            </a:r>
            <a:endParaRPr lang="en-US" sz="1100"/>
          </a:p>
        </p:txBody>
      </p:sp>
      <p:sp>
        <p:nvSpPr>
          <p:cNvPr id="12" name="AutoShape 12"/>
          <p:cNvSpPr/>
          <p:nvPr/>
        </p:nvSpPr>
        <p:spPr>
          <a:xfrm>
            <a:off x="5590556" y="518224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对政府预算草案进行全面审查，包括收入和支出两个方面，确保其合理性和可行性。</a:t>
            </a:r>
            <a:endParaRPr lang="en-US" sz="1100"/>
          </a:p>
        </p:txBody>
      </p:sp>
      <p:sp>
        <p:nvSpPr>
          <p:cNvPr id="13" name="AutoShape 13"/>
          <p:cNvSpPr/>
          <p:nvPr/>
        </p:nvSpPr>
        <p:spPr>
          <a:xfrm>
            <a:off x="5590556" y="180330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各部门和单位根据预算编制方案，编制本部门或单位的预算草案。</a:t>
            </a:r>
            <a:endParaRPr lang="en-US" sz="1100"/>
          </a:p>
        </p:txBody>
      </p:sp>
      <p:sp>
        <p:nvSpPr>
          <p:cNvPr id="14" name="AutoShape 14"/>
          <p:cNvSpPr/>
          <p:nvPr/>
        </p:nvSpPr>
        <p:spPr>
          <a:xfrm>
            <a:off x="2642414" y="2923559"/>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预算草案的编制与审查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预算草案的报批与修改</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将政府预算草案报送立法机关审批，经过审批后成为正式的政府预算。</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在立法机关审批过程中，根据审批意见对政府预算草案进行必要的修改和完善。</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立法机关审批通过后，政府预算正式生效，成为政府各部门和单位开展工作的依据。</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预算草案的定稿与公布</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根据立法机关审批意见，财政部门对政府预算草案进行最后的定稿和整理。</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将定稿的政府预算报送政府首脑签署公布，向社会公布预算方案。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政府预算审批流程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预算审批的主体</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各级人民代表大会及其常务委员会是预算审批的主要主体，负责对政府预算进行审查和批准。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预算审批的权限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各级人民代表大会及其常务委员会根据法律法规对政府预算进行审批，并对预算执行情况进行监督。</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预算审批的主体与权限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811" b="78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政府预算必须符合国家法律法规、国民经济和社会发展规划、财政中长期规划以及年度预算安排等要求。</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政府预算必须以国家有关法律法规、政策文件、国民经济和社会发展统计数据等为依据。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预算审批的标准与依据</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预算审批的依据</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预算审批的标准</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https://d.book118.com/668052014043006032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2024-09-09T16:34:28.359</cp:lastPrinted>
  <dcterms:created xsi:type="dcterms:W3CDTF">2024-09-09T08:34:28Z</dcterms:created>
  <dcterms:modified xsi:type="dcterms:W3CDTF">2024-09-09T08:34:30Z</dcterms:modified>
</cp:coreProperties>
</file>