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AA32CB-658E-4E20-AFED-8C7B0BFFE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81993-577C-4A1B-BE85-F11BB85C9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8312CE-B878-43C1-9CC3-C1CD2454F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8845E6-DD1B-4480-A56A-EB5A4720D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10A24E-D52C-4399-9B71-19476A753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E56420-1A8C-4432-B729-B89F59B9B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8A039A-F33F-4EBB-A629-60366972D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E6C7F3-1785-4735-8C45-43FC719EC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6D023C-D317-4470-85CD-0DED4A635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1B6542-1E67-46BB-8393-0A02CD7CA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26D46F-5FE3-4CBC-9F52-1F066D70F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5402500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建筑专业实习报告总结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实习单位与岗位介绍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实习经历与工作内容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专业知识与实际应用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实习收获与反思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对未来学习的规划与展望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建筑行业的发展趋势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实习单位的介绍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实习岗位的任务与要求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随着城市化进程的加速，建筑行业在国民经济中占据了重要地位，同时也面临着诸多挑战和机遇。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介绍实习单位的基本情况，包括公司规模、业务范围、企业文化等，以及自己在实习期间所在的部门和具体岗位。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明确实习期间所在岗位的具体任务和要求，包括岗位职责、工作内容、技能要求等。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理论与实践结合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提高专业技能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了解行业现状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增强综合素质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实习目的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通过实习将所学理论知识与实际工作相结合，加深对建筑专业的理解。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在实际工作中锻炼自己的专业技能，提高解决实际问题的能力。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在实习过程中培养自己的沟通、协作、创新等综合素质，提高个人竞争力。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通过实习了解建筑行业的现状和发展趋势，为未来的职业规划和发展奠定基础。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实习单位与岗位介绍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17447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公司名称：某建筑设计有限公司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公司规模：50人以上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公司业务：建筑设计、规划、咨询等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公司位置：市中心繁华地段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实习单位概况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协助建筑师完成建筑设计、施工图绘制等工作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建筑学专业本科及以上学历，具备一定的建筑设计基础，熟练使用AutoCAD、SketchUp等设计软件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任职要求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岗位职责与要求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实习经历与工作内容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在实习期间，我参与了多个建筑项目的设计和施工过程，包括住宅、商业和公共设施等。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我被分配到了建筑设计部门，主要负责方案设计、施工图绘制和现场指导等工作。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参与项目与任务分配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任务分配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参与项目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实际经验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通过参与实际项目，我深入了解了建筑设计、施工和管理的各个环节，积累了丰富的实际工作经验。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在实习过程中，我提高了自己的CAD绘图、BIM建模、工程造价等方面的技能，为未来的职业发展打下了坚实的基础。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实际工作经验与技能提升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在项目中，我与团队成员紧密合作，共同完成了各项任务，提高了团队协作能力。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通过与甲方、施工方和其他部门的沟通，我学会了如何有效地表达自己的观点，提高了沟通技巧。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https://d.book118.com/668054025005006033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2024-09-10T18:48:30.667</cp:lastPrinted>
  <dcterms:created xsi:type="dcterms:W3CDTF">2024-09-10T10:48:30Z</dcterms:created>
  <dcterms:modified xsi:type="dcterms:W3CDTF">2024-09-10T10:48:32Z</dcterms:modified>
</cp:coreProperties>
</file>