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39E3-16B1-417B-9A26-C6C148FE7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3F773-DB1E-4519-858B-FEB3E1499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B45B0-1151-4680-882E-3810C846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B8C02-47B8-497A-96F7-12A7ED64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B8D9B-6B10-4799-8212-16EB2B6F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75FBB-030E-4334-A7F8-FCFB7687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62B1D-7E46-4AFA-B9C6-4764663C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5D471-AB7C-4992-B5CC-04A12E3B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C9109-2C6C-4BAC-BFCC-C314F0F1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6EA62-9F67-4515-859B-DA8AF797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765C4-1939-4518-BE86-EFB01563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55002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儿童心理发展中的友好竞争与竞争焦虑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友好竞争对儿童心理发展的影响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竞争焦虑对儿童心理发展的影响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儿童心理发展中友好竞争与竞争焦虑的关系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教育实践中如何引导儿童正确面对友好竞争与竞争焦虑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儿童心理发展是心理学研究的重要领域，其中竞争与焦虑是常见的心理现象。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友好竞争对儿童心理发展有积极影响，但竞争焦虑可能带来负面影响。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探讨友好竞争与竞争焦虑对儿童心理发展的影响，有助于指导教育实践和家庭教育。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185" r="618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竞争焦虑对儿童心理发展有何负面影响？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研究目的：揭示友好竞争与竞争焦虑对儿童心理发展的影响及其机制。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友好竞争如何促进儿童心理发展？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如何通过教育和家庭环境调控儿童的竞争焦虑？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友好竞争对儿童心理发展的影响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6" r="30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06" r="359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友好竞争的定义与特点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友好竞争的特点包括：目标一致、规则公平、过程透明、结果共赢。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友好竞争是指在合作和互助的基础上进行的竞争，旨在激发参与者的积极性和创造力，促进共同进步。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促进儿童的认知发展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友好竞争需要儿童具备一定的认知能力和技能水平，通过参与竞争，儿童能够不断学习和提高自己的认知水平。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激发儿童的积极性和创造力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友好竞争能够激发儿童的好胜心和创造力，促使他们更加努力地探索和尝试。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培养儿童的自信心和自尊心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通过友好竞争，儿童能够在成功中获得自信心和自尊心，进而形成积极的自我认知和评价。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友好竞争对儿童心理发展的促进作用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学会合作与分享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学会尊重与理解他人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学会沟通与协商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2" r="2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322" b="233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友好竞争对儿童社交技能的培养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友好竞争强调合作与互助，让儿童学会与他人合作、分享资源和经验，从而培养他们的团队精神和合作意识。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在友好竞争中，儿童需要尊重竞争对手、理解对方的立场和感受，这有助于培养他们的同理心和尊重他人的意识。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友好竞争要求儿童具备良好的沟通能力和协商技巧，以便更好地与他人协作、解决问题和达成共识。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竞争焦虑对儿童心理发展的影响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竞争焦虑的定义与表现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儿童可能会出现紧张不安、易怒或暴躁、失眠、注意力不集中、自我负面评价、回避竞争场合等行为和心理反应。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竞争焦虑是指儿童在参与竞争或对比活动中，因担心失败、被评价或与他人比较而产生的紧张、不安和恐惧的情绪体验。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竞争焦虑对儿童心理发展的负面影响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情绪困扰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竞争焦虑会导致儿童情绪不稳定，容易产生挫败感和自我怀疑，长期积累可能引发抑郁、焦虑等心理问题。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学习动力下降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过度的竞争焦虑可能使儿童对学习失去兴趣，降低学习动力，影响学业成绩和全面发展。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竞争焦虑的儿童在与他人交往中可能表现出攻击性、退缩或过度敏感，导致人际关系紧张，社交能力受限。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https://d.book118.com/668055002004006034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2024-09-12T04:32:07.927</cp:lastPrinted>
  <dcterms:created xsi:type="dcterms:W3CDTF">2024-09-11T20:32:07Z</dcterms:created>
  <dcterms:modified xsi:type="dcterms:W3CDTF">2024-09-11T20:32:09Z</dcterms:modified>
</cp:coreProperties>
</file>