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C3F33A-0FA4-4DAF-8003-98F0E0CBA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45D0F-27B3-48CC-AA1C-D78314947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C896F3-D82B-44EA-B67F-A7A6BCE56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7E037C-B58F-4898-AB02-8F492D330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9D3318-D2BB-4A54-A29C-91E186452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3CEBA9-FC72-466B-A3A0-6FBF1301C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18A7C2-96B7-4521-8FD2-4AAF696E2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5C0220-3EB3-44B1-9909-17FBA62BC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CD077A-012B-49A1-B892-1894ABAFC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B02FD2-4B23-4BFD-ADA1-E6EFEDA4E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3BB262-2C27-49BE-B4B7-C602D1FE3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55076031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2024-XX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《繁花》中的企业管理问题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16228" y="2321923"/>
            <a:ext cx="3739753" cy="20769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61215" y="3978920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5" name="AutoShape 5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剧情背景与企业设定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企业经营管理问题分析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团队建设与沟通协作障碍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领导力与企业文化塑造挑战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法律法规遵守与风险防范意识提升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总结反思与启示意义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剧情背景与企业设定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《繁花》讲述了上世纪九十年代初的上海，主角阿宝在时代变革中成长为宝总，经历商海沉浮，展现了其传奇人生。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剧情围绕阿宝与身边人的情感纠葛和事业拼搏，展现了当时上海的社会风貌和时代精神。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《繁花》故事概述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22" b="21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剧中企业类型及特点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剧中涉及的企业类型多样，包括传统行业、新兴产业等，反映了当时上海经济的多元化发展。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企业特点鲜明，如有的企业注重家族传承，有的企业则敢于创新、追求突破。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阿宝（宝总）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其他角色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主要角色及其在企业中地位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剧中的核心人物，从打工仔成长为成功的企业家，其经历代表了当时许多上海人的奋斗历程。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包括与阿宝有情感纠葛的女性角色、商业合作伙伴、竞争对手等，他们在剧中各自扮演着重要的角色，共同构成了丰富的人物群像。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企业经营管理问题分析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67" r="3467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缺乏长远规划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决策盲目性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扩张过快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在《繁花》中，部分企业在发展过程中缺乏长远规划，导致在市场变化时无法及时调整战略，从而陷入困境。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剧中的某些企业在重大决策上过于草率，未经充分市场调研和风险评估，导致决策失误，给企业带来巨大损失。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部分企业在扩张过程中过于追求速度和规模，忽视了自身实力和市场需求，导致资金链断裂、管理失控等问题。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战略规划与决策失误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组织架构僵化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人才流失严重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人力资源配置不合理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组织架构调整与人力资源配置不当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由于企业管理不善、激励机制不健全等原因，导致企业核心人才流失严重，影响企业的竞争力和发展潜力。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部分企业在人力资源配置上存在不合理现象，如关键岗位人才匮乏、部分员工能力与岗位不匹配等，导致企业整体运营效率降低。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剧中的某些企业组织架构过于僵化，无法适应市场变化和企业发展需求，导致企业内部沟通不畅、效率低下。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财务管理风险及防范措施缺失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剧中的某些企业财务管理制度不健全、流程不规范，存在财务舞弊和漏洞的风险。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部分企业在扩张过程中过度举债、盲目投资，导致资金链紧张甚至断裂，给企业带来巨大财务风险。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企业对市场风险和经营风险认识不足，缺乏有效的风险防范措施和应急预案。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财务管理不规范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资金链断裂风险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缺乏风险防范意识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剧中的某些企业在市场营销策略上过于保守或激进，未能准确把握市场需求和消费者心理，导致市场份额下降、销售业绩不佳。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市场营销策略失误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由于产品质量问题、售后服务不到位等原因，导致企业品牌形象严重受损，影响消费者信任度和忠诚度。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品牌形象受损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208" r="132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部分企业过于依赖单一的营销渠道，未能充分利用新媒体和多元化营销手段，导致市场竞争力下降。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营销渠道单一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市场营销策略失误与品牌形象受损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团队建设与沟通协作障碍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团队成员未能形成统一的目标和愿景，导致各自为政，难以形成合力。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缺乏共同目标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信任缺失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领导力不足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833" r="15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团队成员之间缺乏相互信任，存在猜疑和防备心理，影响团队凝聚力。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团队领导者未能有效发挥领导作用，导致团队凝聚力不足，成员缺乏归属感。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团队凝聚力不足及原因剖析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团队内部缺乏有效的沟通渠道，信息传递受阻，导致重要信息无法及时传达。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沟通渠道不畅通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团队成员在沟通过程中未能及时反馈信息，导致信息传递失真，影响决策准确性。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信息反馈不及时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团队成员在沟通时采用不当的方式，如过于直接或委婉，容易引起误解和冲突。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沟通方式不当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沟通机制不畅导致信息传递失真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协作能力差影响工作效率和成果质量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分工不明确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团队成员在协作过程中分工不明确，导致工作重复或遗漏，影响工作效率。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缺乏协同意识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团队成员缺乏协同意识，各自为战，难以形成有效的协作。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技能不匹配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团队成员技能不匹配，无法形成互补，导致工作成果质量不佳。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https://d.book118.com/668055076031006045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2024-09-25T15:41:04.050</cp:lastPrinted>
  <dcterms:created xsi:type="dcterms:W3CDTF">2024-09-25T07:41:04Z</dcterms:created>
  <dcterms:modified xsi:type="dcterms:W3CDTF">2024-09-25T07:41:06Z</dcterms:modified>
</cp:coreProperties>
</file>