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6F0816-C4C2-4F10-A69F-E7BF4943D3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182C8C-A0B1-4D94-8D66-F2B3F8503D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F8C9D6-91BE-44DA-A581-5724907388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AD360E-3254-4DA1-9705-320896923A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F601B0-97D3-419F-9F70-1D806EFB2E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735490-AB59-4C24-9528-06B56C3D4C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0FEE12-971E-464E-A713-E87799A4BF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96748C-0A5D-4D3B-9272-28391CC690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7E4606-F2DC-4ABC-A96D-55F28BC738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E38E33-F4D8-4A55-8CE7-72B9ECFDB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48B0DD-8001-4886-A4ED-B84C0D01D6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5513202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2024-01-27</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药店信息管理与电子病历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药店信息管理概述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电子病历在药店中的应用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药店信息管理与电子病历的整合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药店信息管理与电子病历的实践案例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药店信息管理与电子病历的挑战与对策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未来展望与发展趋势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药店信息管理概述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药店信息管理是指通过计算机技术和信息系统对药店运营过程中的各类信息进行收集、整理、存储、分析和利用，以提高药店管理效率和服务质量。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随着医药行业的快速发展和市场竞争的加剧，药店信息管理对于提升药店竞争力、优化药品流通环节、保障患者用药安全等方面具有重要意义。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3594" r="23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药店信息管理的定义与重要性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GSP管理</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遵循《药品经营质量管理规范》(GSP)要求，对药店各项经营活动进行规范化管理。</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销售管理</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记录药品销售情况，分析销售数据，为药店经营决策提供支持。</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会员管理</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建立会员档案，提供会员优惠、积分兑换等服务，增强会员粘性和忠诚度。</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药品库存管理</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实现药品入库、出库、盘点等库存管理功能，确保药品数量准确、质量可靠。</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处方管理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对患者处方进行审核、登记、配药、发药等流程管理，确保处方药的合规销售。</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药店信息管理系统的基本功能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75" r="163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042" r="1604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智能化发展</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移动化应用</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电子化监管</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多元化服务</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药店信息管理的发展趋势</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借助人工智能、大数据等技术，实现药品智能推荐、智能问诊等功能，提高服务便捷性和准确性。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加强与监管部门的数据对接，实现电子处方流转、药品追溯等电子化监管措施，保障药品安全。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开发手机APP、微信小程序等移动应用，方便患者进行在线购药、健康咨询等操作。</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拓展健康管理、慢性病管理等多元化服务，满足患者日益增长的个性化需求。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电子病历在药店中的应用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054" b="2205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电子病历（Electronic Health Record, EHR）是一种数字化的医疗记录系统，用于收集、存储、管理和共享患者的医疗信息。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电子病历能够方便医生、药师等医疗专业人员快速获取患者的病史、用药记录等重要信息，从而提高医疗服务的效率和质量。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电子病历的定义与作用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药店可以引入专门的电子病历系统，与医院、诊所等医疗机构实现数据共享，确保患者信息的完整性和连续性。</a:t>
            </a:r>
          </a:p>
        </p:txBody>
      </p:sp>
      <p:pic>
        <p:nvPicPr>
          <p:cNvPr id="6" name="Picture 6"/>
          <p:cNvPicPr>
            <a:picLocks noChangeAspect="1"/>
          </p:cNvPicPr>
          <p:nvPr/>
        </p:nvPicPr>
        <p:blipFill>
          <a:blip r:embed="rId2"/>
          <a:srcRect l="17417" r="174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建立电子病历系统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在患者购药时，药师可以通过电子病历系统采集患者的基本信息、病史、用药记录等，为后续的药学服务提供依据。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采集患者信息</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基于电子病历中的患者信息，药师可以为患者提供个性化的用药指导、药物相互作用提醒等药学服务。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药学服务支持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电子病历在药店中的实施方式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电子病历对药店信息管理的影响</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提高信息管理效率</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电子病历系统能够实现患者信息的快速录入、查询和共享，提高药店信息管理的效率。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优化药学服务流程</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通过电子病历系统，药师可以更加便捷地获取患者信息，为患者提供更加精准、个性化的药学服务。</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加强医疗协同合作</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电子病历系统有助于药店与医疗机构之间的协同合作，实现医疗信息的互通有无，提升整体医疗服务水平。</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药店信息管理与电子病历的整合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降低用药风险</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整合后，医生可以及时了解患者的用药情况，避免药物相互作用和用药不当带来的风险。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提高医疗效率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通过整合药店信息管理和电子病历，医生可以更加便捷地获取患者的用药记录，从而更准确地制定治疗方案，提高医疗效率。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优化资源配置</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通过数据分析，可以更加合理地配置医疗资源，如药品库存、医生资源等，提高资源利用效率。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356" r="15356"/>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整合的目的与意义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数据加密与安全防护</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采用数据加密技术和安全防护措施，确保患者隐私和信息安全。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数据标准化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制定统一的数据标准，确保药店信息管理和电子病历的数据格式一致，便于数据交换和共享。</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数据接口开发</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开发数据接口，实现药店信息管理和电子病历系统之间的数据互通。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整合的技术手段与实现方法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https://d.book118.com/668055132020006033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2024-09-10T22:56:59.283</cp:lastPrinted>
  <dcterms:created xsi:type="dcterms:W3CDTF">2024-09-10T14:56:59Z</dcterms:created>
  <dcterms:modified xsi:type="dcterms:W3CDTF">2024-09-10T14:57:01Z</dcterms:modified>
</cp:coreProperties>
</file>