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8D3F0-EF7B-455F-BACC-F211E40F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7BF1-23B6-412F-BC3D-71A12AAB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03732-3BB3-453E-BB40-07DB80A3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83F80-3580-40EF-89C2-7802EBECB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6E05E-E95E-4B34-8C69-75316EB7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23FD4-2F11-46B8-815F-D181D64D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6DBCE-B73F-44AB-B2CD-5614F967A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ED56E-3352-4E78-B9D6-2C7C90A1A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80472-EB99-49D7-A161-BBDBD91C3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D49E6-1714-4DD9-BB34-5B617926F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A1D1C-7094-4A30-AC61-8315509DA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94" r:id="rId2"/>
    <p:sldLayoutId id="2147489795" r:id="rId3"/>
    <p:sldLayoutId id="2147489796" r:id="rId4"/>
    <p:sldLayoutId id="2147489797" r:id="rId5"/>
    <p:sldLayoutId id="2147489798" r:id="rId6"/>
    <p:sldLayoutId id="2147489799" r:id="rId7"/>
    <p:sldLayoutId id="2147489800" r:id="rId8"/>
    <p:sldLayoutId id="2147489801" r:id="rId9"/>
    <p:sldLayoutId id="2147489802" r:id="rId10"/>
    <p:sldLayoutId id="214748980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513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企业社会责任案例分享与研讨会议PPT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会议背景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企业社会责任案例分享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企业社会责任概述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企业社会责任发展趋势与展望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企业社会责任实践经验交流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https://d.book118.com/668055135074006027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企业社会责任案例分享与研讨会议PPT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2024-09-05T11:48:18.147</cp:lastPrinted>
  <dcterms:created xsi:type="dcterms:W3CDTF">2024-09-05T03:48:18Z</dcterms:created>
  <dcterms:modified xsi:type="dcterms:W3CDTF">2024-09-05T03:48:20Z</dcterms:modified>
</cp:coreProperties>
</file>