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1" r:id="rId2"/>
    <p:sldMasterId id="2147483736" r:id="rId3"/>
    <p:sldMasterId id="2147483751" r:id="rId4"/>
  </p:sld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4"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tags" Target="tags/tag4.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Master" Target="slideMasters/slideMaster4.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svg" /><Relationship Id="rId3" Type="http://schemas.openxmlformats.org/officeDocument/2006/relationships/image" Target="../media/image3.png"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sv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svg" /><Relationship Id="rId3" Type="http://schemas.openxmlformats.org/officeDocument/2006/relationships/image" Target="../media/image3.png" /><Relationship Id="rId4"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svg" /><Relationship Id="rId3"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image" Target="../media/image2.svg" /><Relationship Id="rId3" Type="http://schemas.openxmlformats.org/officeDocument/2006/relationships/image" Target="../media/image3.png" /><Relationship Id="rId4"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svg" /><Relationship Id="rId3"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image" Target="../media/image2.svg" /><Relationship Id="rId3" Type="http://schemas.openxmlformats.org/officeDocument/2006/relationships/image" Target="../media/image9.png" /><Relationship Id="rId4" Type="http://schemas.openxmlformats.org/officeDocument/2006/relationships/image" Target="../media/image10.png" /><Relationship Id="rId5" Type="http://schemas.microsoft.com/office/2007/relationships/hdphoto" Target="../media/image11.wdp" /><Relationship Id="rId6"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svg" /><Relationship Id="rId3"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image" Target="../media/image2.svg" /><Relationship Id="rId3" Type="http://schemas.openxmlformats.org/officeDocument/2006/relationships/image" Target="../media/image9.png" /><Relationship Id="rId4" Type="http://schemas.openxmlformats.org/officeDocument/2006/relationships/image" Target="../media/image12.png" /><Relationship Id="rId5"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image" Target="../media/image2.svg" /><Relationship Id="rId3" Type="http://schemas.openxmlformats.org/officeDocument/2006/relationships/image" Target="../media/image9.png" /><Relationship Id="rId4" Type="http://schemas.openxmlformats.org/officeDocument/2006/relationships/image" Target="../media/image13.png" /><Relationship Id="rId5" Type="http://schemas.microsoft.com/office/2007/relationships/hdphoto" Target="../media/image11.wdp" /><Relationship Id="rId6"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image" Target="../media/image2.svg" /><Relationship Id="rId3" Type="http://schemas.openxmlformats.org/officeDocument/2006/relationships/image" Target="../media/image9.png" /><Relationship Id="rId4" Type="http://schemas.openxmlformats.org/officeDocument/2006/relationships/image" Target="../media/image10.png" /><Relationship Id="rId5" Type="http://schemas.microsoft.com/office/2007/relationships/hdphoto" Target="../media/image11.wdp" /><Relationship Id="rId6"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svg" /><Relationship Id="rId3"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14.png" /><Relationship Id="rId2" Type="http://schemas.openxmlformats.org/officeDocument/2006/relationships/image" Target="../media/image15.svg" /><Relationship Id="rId3" Type="http://schemas.openxmlformats.org/officeDocument/2006/relationships/image" Target="../media/image16.png" /><Relationship Id="rId4"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17.png" /><Relationship Id="rId2" Type="http://schemas.openxmlformats.org/officeDocument/2006/relationships/image" Target="../media/image18.svg" /><Relationship Id="rId3" Type="http://schemas.openxmlformats.org/officeDocument/2006/relationships/image" Target="../media/image8.png" /><Relationship Id="rId4" Type="http://schemas.openxmlformats.org/officeDocument/2006/relationships/image" Target="../media/image2.svg" /><Relationship Id="rId5" Type="http://schemas.openxmlformats.org/officeDocument/2006/relationships/image" Target="../media/image19.png" /><Relationship Id="rId6"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sv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svg" /><Relationship Id="rId3" Type="http://schemas.openxmlformats.org/officeDocument/2006/relationships/image" Target="../media/image21.png" /><Relationship Id="rId4" Type="http://schemas.openxmlformats.org/officeDocument/2006/relationships/image" Target="../media/image6.png" /><Relationship Id="rId5" Type="http://schemas.openxmlformats.org/officeDocument/2006/relationships/slideMaster" Target="../slideMasters/slideMaster4.xml" /></Relationships>
</file>

<file path=ppt/slideLayouts/_rels/slideLayout3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svg" /><Relationship Id="rId3" Type="http://schemas.openxmlformats.org/officeDocument/2006/relationships/image" Target="../media/image3.png" /><Relationship Id="rId4"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svg" /><Relationship Id="rId3"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image" Target="../media/image2.svg" /><Relationship Id="rId3" Type="http://schemas.openxmlformats.org/officeDocument/2006/relationships/image" Target="../media/image3.png" /><Relationship Id="rId4"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svg" /><Relationship Id="rId3"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image" Target="../media/image2.svg" /><Relationship Id="rId3" Type="http://schemas.openxmlformats.org/officeDocument/2006/relationships/image" Target="../media/image9.png" /><Relationship Id="rId4" Type="http://schemas.openxmlformats.org/officeDocument/2006/relationships/image" Target="../media/image10.png" /><Relationship Id="rId5" Type="http://schemas.microsoft.com/office/2007/relationships/hdphoto" Target="../media/image11.wdp" /><Relationship Id="rId6"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svg" /><Relationship Id="rId3"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image" Target="../media/image2.svg" /><Relationship Id="rId3" Type="http://schemas.openxmlformats.org/officeDocument/2006/relationships/image" Target="../media/image9.png" /><Relationship Id="rId4" Type="http://schemas.openxmlformats.org/officeDocument/2006/relationships/image" Target="../media/image12.png" /><Relationship Id="rId5" Type="http://schemas.openxmlformats.org/officeDocument/2006/relationships/slideMaster" Target="../slideMasters/slideMaster4.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image" Target="../media/image2.svg" /><Relationship Id="rId3" Type="http://schemas.openxmlformats.org/officeDocument/2006/relationships/image" Target="../media/image9.png" /><Relationship Id="rId4" Type="http://schemas.openxmlformats.org/officeDocument/2006/relationships/image" Target="../media/image13.png" /><Relationship Id="rId5" Type="http://schemas.microsoft.com/office/2007/relationships/hdphoto" Target="../media/image11.wdp" /><Relationship Id="rId6"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image" Target="../media/image2.svg" /><Relationship Id="rId3" Type="http://schemas.openxmlformats.org/officeDocument/2006/relationships/image" Target="../media/image9.png" /><Relationship Id="rId4" Type="http://schemas.openxmlformats.org/officeDocument/2006/relationships/image" Target="../media/image10.png" /><Relationship Id="rId5" Type="http://schemas.microsoft.com/office/2007/relationships/hdphoto" Target="../media/image11.wdp"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svg" /><Relationship Id="rId3"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image" Target="../media/image14.png" /><Relationship Id="rId2" Type="http://schemas.openxmlformats.org/officeDocument/2006/relationships/image" Target="../media/image15.svg" /><Relationship Id="rId3" Type="http://schemas.openxmlformats.org/officeDocument/2006/relationships/image" Target="../media/image16.png" /><Relationship Id="rId4" Type="http://schemas.openxmlformats.org/officeDocument/2006/relationships/slideMaster" Target="../slideMasters/slideMaster4.xml" /></Relationships>
</file>

<file path=ppt/slideLayouts/_rels/slideLayout50.xml.rels>&#65279;<?xml version="1.0" encoding="utf-8" standalone="yes"?><Relationships xmlns="http://schemas.openxmlformats.org/package/2006/relationships"><Relationship Id="rId1" Type="http://schemas.openxmlformats.org/officeDocument/2006/relationships/image" Target="../media/image17.png" /><Relationship Id="rId2" Type="http://schemas.openxmlformats.org/officeDocument/2006/relationships/image" Target="../media/image18.svg" /><Relationship Id="rId3" Type="http://schemas.openxmlformats.org/officeDocument/2006/relationships/image" Target="../media/image8.png" /><Relationship Id="rId4" Type="http://schemas.openxmlformats.org/officeDocument/2006/relationships/image" Target="../media/image2.svg" /><Relationship Id="rId5" Type="http://schemas.openxmlformats.org/officeDocument/2006/relationships/image" Target="../media/image19.png" /><Relationship Id="rId6"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svg" /><Relationship Id="rId3" Type="http://schemas.openxmlformats.org/officeDocument/2006/relationships/image" Target="../media/image21.png" /><Relationship Id="rId4" Type="http://schemas.openxmlformats.org/officeDocument/2006/relationships/image" Target="../media/image6.png" /><Relationship Id="rId5"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D67226-2DF8-4F1E-96A6-2019C0C0F7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D88650-E983-4DC9-A108-6484228ED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404903-CDC4-41EB-853A-A4C47EB76D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ED169D-CCE6-40BA-8151-76A9111305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DD8764-C066-448E-830F-F98C703726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9377FC-C05B-434E-9108-87F8A2F1E4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372CD2-D2E2-4378-9D89-79602F3BBA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A7FC3D-7F2E-4746-A14A-E3B7EB4E64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C67A78-4E65-441D-A04D-649B204D2A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3EAFE9-384F-4A60-A051-6935B2F0F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E334C9-2996-4AAA-8719-2772E25CEA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eaLnBrk="1" hangingPunct="1"/>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1" y="1709738"/>
            <a:ext cx="105156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1" y="4589463"/>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eaLnBrk="1" hangingPunct="1"/>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09600" y="1600200"/>
            <a:ext cx="5376672"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205728" y="1600200"/>
            <a:ext cx="5376672"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eaLnBrk="1" hangingPunct="1"/>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eaLnBrk="1" hangingPunct="1"/>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5" y="1778438"/>
            <a:ext cx="4873575"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1186775" y="2665379"/>
            <a:ext cx="4873575"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256939" y="1778438"/>
            <a:ext cx="4897576"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256939" y="2665379"/>
            <a:ext cx="4897576"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eaLnBrk="1" hangingPunct="1"/>
            <a:fld id="{BB962C8B-B14F-4D97-AF65-F5344CB8AC3E}" type="datetime1">
              <a:rPr lang="zh-CN" altLang="en-US">
                <a:latin typeface="Arial" pitchFamily="34" charset="0"/>
              </a:rPr>
              <a:t/>
            </a:fld>
            <a:endParaRPr lang="zh-CN" altLang="en-US">
              <a:latin typeface="Arial" pitchFamily="34" charset="0"/>
            </a:endParaRPr>
          </a:p>
        </p:txBody>
      </p:sp>
      <p:sp>
        <p:nvSpPr>
          <p:cNvPr id="8" name="页脚占位符 7"/>
          <p:cNvSpPr>
            <a:spLocks noGrp="1"/>
          </p:cNvSpPr>
          <p:nvPr>
            <p:ph type="ftr" sz="quarter" idx="11"/>
          </p:nvPr>
        </p:nvSpPr>
        <p:spPr/>
        <p:txBody>
          <a:bodyPr/>
          <a:lstStyle/>
          <a:p>
            <a:pPr lvl="0" eaLnBrk="1" hangingPunct="1"/>
            <a:endParaRPr lang="zh-CN" altLang="en-US">
              <a:latin typeface="Arial" pitchFamily="34" charset="0"/>
            </a:endParaRPr>
          </a:p>
        </p:txBody>
      </p:sp>
      <p:sp>
        <p:nvSpPr>
          <p:cNvPr id="9" name="灯片编号占位符 8"/>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eaLnBrk="1" hangingPunct="1"/>
            <a:fld id="{BB962C8B-B14F-4D97-AF65-F5344CB8AC3E}" type="datetime1">
              <a:rPr lang="zh-CN" altLang="en-US">
                <a:latin typeface="Arial" pitchFamily="34" charset="0"/>
              </a:rPr>
              <a:t/>
            </a:fld>
            <a:endParaRPr lang="zh-CN" altLang="en-US">
              <a:latin typeface="Arial" pitchFamily="34" charset="0"/>
            </a:endParaRPr>
          </a:p>
        </p:txBody>
      </p:sp>
      <p:sp>
        <p:nvSpPr>
          <p:cNvPr id="4" name="页脚占位符 3"/>
          <p:cNvSpPr>
            <a:spLocks noGrp="1"/>
          </p:cNvSpPr>
          <p:nvPr>
            <p:ph type="ftr" sz="quarter" idx="11"/>
          </p:nvPr>
        </p:nvSpPr>
        <p:spPr/>
        <p:txBody>
          <a:bodyPr/>
          <a:lstStyle/>
          <a:p>
            <a:pPr lvl="0" eaLnBrk="1" hangingPunct="1"/>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eaLnBrk="1" hangingPunct="1"/>
            <a:fld id="{BB962C8B-B14F-4D97-AF65-F5344CB8AC3E}" type="datetime1">
              <a:rPr lang="zh-CN" altLang="en-US">
                <a:latin typeface="Arial" pitchFamily="34" charset="0"/>
              </a:rPr>
              <a:t/>
            </a:fld>
            <a:endParaRPr lang="zh-CN" altLang="en-US">
              <a:latin typeface="Arial" pitchFamily="34" charset="0"/>
            </a:endParaRPr>
          </a:p>
        </p:txBody>
      </p:sp>
      <p:sp>
        <p:nvSpPr>
          <p:cNvPr id="3" name="页脚占位符 2"/>
          <p:cNvSpPr>
            <a:spLocks noGrp="1"/>
          </p:cNvSpPr>
          <p:nvPr>
            <p:ph type="ftr" sz="quarter" idx="11"/>
          </p:nvPr>
        </p:nvSpPr>
        <p:spPr/>
        <p:txBody>
          <a:bodyPr/>
          <a:lstStyle/>
          <a:p>
            <a:pPr lvl="0" eaLnBrk="1" hangingPunct="1"/>
            <a:endParaRPr lang="zh-CN" altLang="en-US">
              <a:latin typeface="Arial" pitchFamily="34" charset="0"/>
            </a:endParaRPr>
          </a:p>
        </p:txBody>
      </p:sp>
      <p:sp>
        <p:nvSpPr>
          <p:cNvPr id="4" name="灯片编号占位符 3"/>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pic>
        <p:nvPicPr>
          <p:cNvPr id="5" name="PPT世界-2"/>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a:off x="-1" y="10610"/>
            <a:ext cx="12191999" cy="6847390"/>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6" name="PPT世界-5"/>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a:off x="-1" y="-4314"/>
            <a:ext cx="12192000" cy="6862313"/>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24" name="图片 23" descr="051e169627bbf1d4bc4ff7ae110d3b47967bf6151ecde-BFwOTh副本"/>
          <p:cNvPicPr>
            <a:picLocks noChangeAspect="1"/>
          </p:cNvPicPr>
          <p:nvPr userDrawn="1"/>
        </p:nvPicPr>
        <p:blipFill>
          <a:blip r:embed="rId3"/>
          <a:stretch>
            <a:fillRect/>
          </a:stretch>
        </p:blipFill>
        <p:spPr>
          <a:xfrm>
            <a:off x="756260" y="1085851"/>
            <a:ext cx="3806308" cy="3806308"/>
          </a:xfrm>
          <a:prstGeom prst="rect">
            <a:avLst/>
          </a:prstGeom>
        </p:spPr>
      </p:pic>
      <p:grpSp>
        <p:nvGrpSpPr>
          <p:cNvPr id="31" name="组合 30"/>
          <p:cNvGrpSpPr/>
          <p:nvPr userDrawn="1"/>
        </p:nvGrpSpPr>
        <p:grpSpPr>
          <a:xfrm>
            <a:off x="4400645" y="2086895"/>
            <a:ext cx="5755824" cy="1947091"/>
            <a:chOff x="5015816" y="2270270"/>
            <a:chExt cx="5755824" cy="1947091"/>
          </a:xfrm>
        </p:grpSpPr>
        <p:grpSp>
          <p:nvGrpSpPr>
            <p:cNvPr id="26" name="组合 25"/>
            <p:cNvGrpSpPr/>
            <p:nvPr userDrawn="1"/>
          </p:nvGrpSpPr>
          <p:grpSpPr>
            <a:xfrm>
              <a:off x="5015816" y="2270270"/>
              <a:ext cx="5755824" cy="1947091"/>
              <a:chOff x="5892699" y="2080490"/>
              <a:chExt cx="5755824" cy="1947091"/>
            </a:xfrm>
          </p:grpSpPr>
          <p:sp>
            <p:nvSpPr>
              <p:cNvPr id="27" name="PPT世界-7"/>
              <p:cNvSpPr/>
              <p:nvPr/>
            </p:nvSpPr>
            <p:spPr>
              <a:xfrm flipH="1">
                <a:off x="5892699" y="2080490"/>
                <a:ext cx="5750075" cy="132343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8000">
                    <a:solidFill>
                      <a:schemeClr val="accent1"/>
                    </a:solidFill>
                    <a:ea typeface="思源黑体 CN Bold" panose="020b0800000000000000" pitchFamily="34" charset="-122"/>
                    <a:cs typeface="思源黑体 CN Bold" panose="020b0800000000000000" pitchFamily="34" charset="-122"/>
                  </a:rPr>
                  <a:t>课前导入</a:t>
                </a:r>
                <a:endParaRPr lang="zh-CN" altLang="en-US" sz="8000">
                  <a:solidFill>
                    <a:schemeClr val="accent1"/>
                  </a:solidFill>
                  <a:ea typeface="思源黑体 CN Bold" panose="020b0800000000000000" pitchFamily="34" charset="-122"/>
                  <a:cs typeface="思源黑体 CN Bold" panose="020b0800000000000000" pitchFamily="34" charset="-122"/>
                </a:endParaRPr>
              </a:p>
            </p:txBody>
          </p:sp>
          <p:cxnSp>
            <p:nvCxnSpPr>
              <p:cNvPr id="28" name="PPT世界-9"/>
              <p:cNvCxnSpPr/>
              <p:nvPr/>
            </p:nvCxnSpPr>
            <p:spPr>
              <a:xfrm flipH="1">
                <a:off x="7432958" y="4027581"/>
                <a:ext cx="4215565" cy="0"/>
              </a:xfrm>
              <a:prstGeom prst="line">
                <a:avLst/>
              </a:prstGeom>
              <a:noFill/>
              <a:ln w="38100" cap="flat" cmpd="sng" algn="ctr">
                <a:solidFill>
                  <a:sysClr val="windowText" lastClr="000000">
                    <a:lumMod val="75000"/>
                    <a:lumOff val="25000"/>
                  </a:sysClr>
                </a:solidFill>
                <a:prstDash val="solid"/>
                <a:miter lim="800000"/>
              </a:ln>
              <a:effectLst/>
            </p:spPr>
          </p:cxnSp>
        </p:grpSp>
        <p:sp>
          <p:nvSpPr>
            <p:cNvPr id="29" name="PPT世界-2-4"/>
            <p:cNvSpPr txBox="1"/>
            <p:nvPr userDrawn="1"/>
          </p:nvSpPr>
          <p:spPr>
            <a:xfrm>
              <a:off x="6734904" y="3583162"/>
              <a:ext cx="3834885" cy="52322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2800">
                  <a:solidFill>
                    <a:srgbClr val="8B4CDC"/>
                  </a:solidFill>
                  <a:latin typeface="Monotype Corsiva" panose="03010101010201010101" pitchFamily="66" charset="0"/>
                  <a:ea typeface="思源黑体 CN Bold" panose="020b0800000000000000" pitchFamily="34" charset="-122"/>
                  <a:cs typeface="思源黑体 CN Bold" panose="020b0800000000000000" pitchFamily="34" charset="-122"/>
                  <a:sym typeface="+mn-lt"/>
                </a:rPr>
                <a:t>Lead in</a:t>
              </a:r>
              <a:endParaRPr lang="zh-CN" altLang="en-US" sz="2800">
                <a:solidFill>
                  <a:srgbClr val="8B4CDC"/>
                </a:solidFill>
                <a:latin typeface="Monotype Corsiva" panose="03010101010201010101" pitchFamily="66" charset="0"/>
                <a:ea typeface="思源黑体 CN Light" panose="020b0500000000000000" pitchFamily="34" charset="-122"/>
                <a:cs typeface="思源黑体 CN Bold" panose="020b0800000000000000"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childTnLst>
                          </p:cTn>
                        </p:par>
                        <p:par>
                          <p:cTn id="8" fill="hold" nodeType="afterGroup">
                            <p:stCondLst>
                              <p:cond delay="500"/>
                            </p:stCondLst>
                            <p:childTnLst>
                              <p:par>
                                <p:cTn id="9" presetID="14" presetClass="entr" presetSubtype="10" dur="500" fill="hold" nodeType="afterEffect">
                                  <p:stCondLst>
                                    <p:cond delay="0"/>
                                  </p:stCondLst>
                                  <p:childTnLst>
                                    <p:set>
                                      <p:cBhvr>
                                        <p:cTn id="10" dur="1" fill="hold">
                                          <p:stCondLst>
                                            <p:cond delay="0"/>
                                          </p:stCondLst>
                                        </p:cTn>
                                        <p:tgtEl>
                                          <p:spTgt spid="31"/>
                                        </p:tgtEl>
                                        <p:attrNameLst>
                                          <p:attrName>style.visibility</p:attrName>
                                        </p:attrNameLst>
                                      </p:cBhvr>
                                      <p:to>
                                        <p:strVal val="visible"/>
                                      </p:to>
                                    </p:set>
                                    <p:animEffect transition="in" filter="randombar(horizontal)">
                                      <p:cBhvr>
                                        <p:cTn id="11"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eaLnBrk="1" hangingPunct="1"/>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eaLnBrk="1" hangingPunct="1"/>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4165349"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eaLnBrk="1" hangingPunct="1"/>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eaLnBrk="1" hangingPunct="1"/>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8839200" y="274638"/>
            <a:ext cx="27432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09600" y="274638"/>
            <a:ext cx="8070573" cy="585152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eaLnBrk="1" hangingPunct="1"/>
            <a:fld id="{BB962C8B-B14F-4D97-AF65-F5344CB8AC3E}" type="datetime1">
              <a:rPr lang="zh-CN" altLang="en-US">
                <a:latin typeface="Arial" pitchFamily="34" charset="0"/>
              </a:rPr>
              <a:t/>
            </a:fld>
            <a:endParaRPr lang="zh-CN" altLang="en-US">
              <a:latin typeface="Arial" pitchFamily="34" charset="0"/>
            </a:endParaRPr>
          </a:p>
        </p:txBody>
      </p:sp>
      <p:sp>
        <p:nvSpPr>
          <p:cNvPr id="4" name="页脚占位符 3"/>
          <p:cNvSpPr>
            <a:spLocks noGrp="1"/>
          </p:cNvSpPr>
          <p:nvPr>
            <p:ph type="ftr" sz="quarter" idx="11"/>
          </p:nvPr>
        </p:nvSpPr>
        <p:spPr/>
        <p:txBody>
          <a:bodyPr/>
          <a:lstStyle/>
          <a:p>
            <a:pPr lvl="0" eaLnBrk="1" hangingPunct="1"/>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首页">
    <p:spTree>
      <p:nvGrpSpPr>
        <p:cNvPr id="1" name=""/>
        <p:cNvGrpSpPr/>
        <p:nvPr/>
      </p:nvGrpSpPr>
      <p:grpSpPr>
        <a:xfrm>
          <a:off x="0" y="0"/>
          <a:ext cx="0" cy="0"/>
        </a:xfrm>
      </p:grpSpPr>
      <p:pic>
        <p:nvPicPr>
          <p:cNvPr id="2" name="PPT世界-2"/>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a:off x="1" y="0"/>
            <a:ext cx="9114971" cy="6858000"/>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3" name="PPT世界-5"/>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a:off x="9356232" y="1"/>
            <a:ext cx="2835767" cy="21335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9" name="图片 8" descr="图层 132"/>
          <p:cNvPicPr>
            <a:picLocks noChangeAspect="1"/>
          </p:cNvPicPr>
          <p:nvPr userDrawn="1"/>
        </p:nvPicPr>
        <p:blipFill>
          <a:blip r:embed="rId3"/>
          <a:stretch>
            <a:fillRect/>
          </a:stretch>
        </p:blipFill>
        <p:spPr>
          <a:xfrm>
            <a:off x="686405" y="1388852"/>
            <a:ext cx="4386859" cy="3564459"/>
          </a:xfrm>
          <a:prstGeom prst="rect">
            <a:avLst/>
          </a:prstGeom>
        </p:spPr>
      </p:pic>
      <p:pic>
        <p:nvPicPr>
          <p:cNvPr id="4" name="图片 3" descr="彩色"/>
          <p:cNvPicPr>
            <a:picLocks noChangeAspect="1"/>
          </p:cNvPicPr>
          <p:nvPr userDrawn="1"/>
        </p:nvPicPr>
        <p:blipFill>
          <a:blip r:embed="rId4"/>
          <a:stretch>
            <a:fillRect/>
          </a:stretch>
        </p:blipFill>
        <p:spPr>
          <a:xfrm>
            <a:off x="146050" y="123190"/>
            <a:ext cx="1303020" cy="387985"/>
          </a:xfrm>
          <a:prstGeom prst="rect">
            <a:avLst/>
          </a:prstGeom>
        </p:spPr>
      </p:pic>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学习目标页">
    <p:spTree>
      <p:nvGrpSpPr>
        <p:cNvPr id="1" name=""/>
        <p:cNvGrpSpPr/>
        <p:nvPr/>
      </p:nvGrpSpPr>
      <p:grpSpPr>
        <a:xfrm>
          <a:off x="0" y="0"/>
          <a:ext cx="0" cy="0"/>
        </a:xfrm>
      </p:grpSpPr>
      <p:pic>
        <p:nvPicPr>
          <p:cNvPr id="3"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1" y="-1"/>
            <a:ext cx="1369066" cy="103006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4" name="PPT世界-2"/>
          <p:cNvGrpSpPr/>
          <p:nvPr userDrawn="1"/>
        </p:nvGrpSpPr>
        <p:grpSpPr>
          <a:xfrm>
            <a:off x="357133" y="199072"/>
            <a:ext cx="3003025" cy="830997"/>
            <a:chOff x="7123433" y="1135243"/>
            <a:chExt cx="3003025" cy="830997"/>
          </a:xfrm>
        </p:grpSpPr>
        <p:sp>
          <p:nvSpPr>
            <p:cNvPr id="5" name="PPT世界-2-1"/>
            <p:cNvSpPr/>
            <p:nvPr/>
          </p:nvSpPr>
          <p:spPr>
            <a:xfrm>
              <a:off x="7731368" y="1262244"/>
              <a:ext cx="301783" cy="301783"/>
            </a:xfrm>
            <a:prstGeom prst="ellipse">
              <a:avLst/>
            </a:prstGeom>
            <a:solidFill>
              <a:schemeClr val="accent1"/>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6" name="PPT世界-2-2"/>
            <p:cNvSpPr txBox="1"/>
            <p:nvPr/>
          </p:nvSpPr>
          <p:spPr>
            <a:xfrm>
              <a:off x="7123433" y="1135243"/>
              <a:ext cx="948507" cy="830997"/>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defRPr/>
              </a:pPr>
              <a:r>
                <a:rPr lang="en-US" altLang="zh-CN" sz="4800">
                  <a:solidFill>
                    <a:schemeClr val="accent3"/>
                  </a:solidFill>
                  <a:latin typeface="思源黑体 CN Bold" panose="020b0800000000000000" pitchFamily="34" charset="-122"/>
                  <a:ea typeface="思源黑体 CN Bold" panose="020b0800000000000000" pitchFamily="34" charset="-122"/>
                  <a:cs typeface="思源黑体 CN Bold" panose="020b0800000000000000" pitchFamily="34" charset="-122"/>
                </a:rPr>
                <a:t>01.</a:t>
              </a:r>
              <a:endParaRPr lang="zh-CN" altLang="en-US" sz="4800">
                <a:solidFill>
                  <a:schemeClr val="accent3"/>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7" name="PPT世界-2-3"/>
            <p:cNvSpPr/>
            <p:nvPr/>
          </p:nvSpPr>
          <p:spPr>
            <a:xfrm>
              <a:off x="8264881" y="1187285"/>
              <a:ext cx="1826141"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学习目标</a:t>
              </a:r>
              <a:endPar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endParaRPr>
            </a:p>
          </p:txBody>
        </p:sp>
        <p:sp>
          <p:nvSpPr>
            <p:cNvPr id="8" name="PPT世界-2-4"/>
            <p:cNvSpPr txBox="1"/>
            <p:nvPr/>
          </p:nvSpPr>
          <p:spPr>
            <a:xfrm>
              <a:off x="8300317" y="1704629"/>
              <a:ext cx="1826141" cy="26161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11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Leaning objectives</a:t>
              </a:r>
              <a:endParaRPr lang="zh-CN" altLang="en-US"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endParaRPr>
            </a:p>
          </p:txBody>
        </p:sp>
      </p:grpSp>
      <p:pic>
        <p:nvPicPr>
          <p:cNvPr id="12"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11128586" y="6057900"/>
            <a:ext cx="1063412" cy="8000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sp>
        <p:nvSpPr>
          <p:cNvPr id="13" name="PPT世界-10"/>
          <p:cNvSpPr/>
          <p:nvPr userDrawn="1"/>
        </p:nvSpPr>
        <p:spPr>
          <a:xfrm>
            <a:off x="3858895" y="1666154"/>
            <a:ext cx="389255" cy="387350"/>
          </a:xfrm>
          <a:prstGeom prst="roundRect">
            <a:avLst>
              <a:gd name="adj" fmla="val 50000"/>
            </a:avLst>
          </a:prstGeom>
          <a:gradFill>
            <a:gsLst>
              <a:gs pos="48000">
                <a:schemeClr val="accent1"/>
              </a:gs>
              <a:gs pos="100000">
                <a:schemeClr val="accent2"/>
              </a:gs>
            </a:gsLst>
            <a:lin ang="2700000" scaled="0"/>
          </a:gradFill>
          <a:ln w="12700" cap="flat" cmpd="sng" algn="ctr">
            <a:noFill/>
            <a:prstDash val="solid"/>
            <a:miter lim="800000"/>
          </a:ln>
          <a:effectLst>
            <a:outerShdw dist="50800" dir="2700000" algn="tl" rotWithShape="0">
              <a:schemeClr val="accent3"/>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rPr>
              <a:t>1</a:t>
            </a:r>
            <a:endParaRPr lang="zh-CN" altLang="en-US"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pic>
        <p:nvPicPr>
          <p:cNvPr id="14" name="图片 13" descr="051e169627bbf1d4bc4ff7ae110d3b47967bf6151ecde-BFwOTh副本"/>
          <p:cNvPicPr>
            <a:picLocks noChangeAspect="1"/>
          </p:cNvPicPr>
          <p:nvPr userDrawn="1"/>
        </p:nvPicPr>
        <p:blipFill>
          <a:blip r:embed="rId3"/>
          <a:stretch>
            <a:fillRect/>
          </a:stretch>
        </p:blipFill>
        <p:spPr>
          <a:xfrm>
            <a:off x="443646" y="1666154"/>
            <a:ext cx="3030202" cy="3030202"/>
          </a:xfrm>
          <a:prstGeom prst="rect">
            <a:avLst/>
          </a:prstGeom>
        </p:spPr>
      </p:pic>
      <p:sp>
        <p:nvSpPr>
          <p:cNvPr id="15" name="PPT世界-10"/>
          <p:cNvSpPr/>
          <p:nvPr userDrawn="1"/>
        </p:nvSpPr>
        <p:spPr>
          <a:xfrm>
            <a:off x="3858895" y="3121693"/>
            <a:ext cx="389255" cy="387350"/>
          </a:xfrm>
          <a:prstGeom prst="roundRect">
            <a:avLst>
              <a:gd name="adj" fmla="val 50000"/>
            </a:avLst>
          </a:prstGeom>
          <a:gradFill>
            <a:gsLst>
              <a:gs pos="48000">
                <a:schemeClr val="accent1"/>
              </a:gs>
              <a:gs pos="100000">
                <a:schemeClr val="accent2"/>
              </a:gs>
            </a:gsLst>
            <a:lin ang="2700000" scaled="0"/>
          </a:gradFill>
          <a:ln w="12700" cap="flat" cmpd="sng" algn="ctr">
            <a:noFill/>
            <a:prstDash val="solid"/>
            <a:miter lim="800000"/>
          </a:ln>
          <a:effectLst>
            <a:outerShdw dist="50800" dir="2700000" algn="tl" rotWithShape="0">
              <a:schemeClr val="accent3"/>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rPr>
              <a:t>2</a:t>
            </a:r>
            <a:endParaRPr lang="zh-CN" altLang="en-US"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16" name="PPT世界-10"/>
          <p:cNvSpPr/>
          <p:nvPr userDrawn="1"/>
        </p:nvSpPr>
        <p:spPr>
          <a:xfrm>
            <a:off x="3858894" y="4577232"/>
            <a:ext cx="389255" cy="387350"/>
          </a:xfrm>
          <a:prstGeom prst="roundRect">
            <a:avLst>
              <a:gd name="adj" fmla="val 50000"/>
            </a:avLst>
          </a:prstGeom>
          <a:gradFill>
            <a:gsLst>
              <a:gs pos="48000">
                <a:schemeClr val="accent1"/>
              </a:gs>
              <a:gs pos="100000">
                <a:schemeClr val="accent2"/>
              </a:gs>
            </a:gsLst>
            <a:lin ang="2700000" scaled="0"/>
          </a:gradFill>
          <a:ln w="12700" cap="flat" cmpd="sng" algn="ctr">
            <a:noFill/>
            <a:prstDash val="solid"/>
            <a:miter lim="800000"/>
          </a:ln>
          <a:effectLst>
            <a:outerShdw dist="50800" dir="2700000" algn="tl" rotWithShape="0">
              <a:schemeClr val="accent3"/>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rPr>
              <a:t>3</a:t>
            </a:r>
            <a:endParaRPr lang="zh-CN" altLang="en-US"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nodeType="afterGroup">
                            <p:stCondLst>
                              <p:cond delay="500"/>
                            </p:stCondLst>
                            <p:childTnLst>
                              <p:par>
                                <p:cTn id="9" presetID="53" presetClass="entr" presetSubtype="16" dur="500"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p:cTn id="11" dur="500" fill="hold"/>
                                        <p:tgtEl>
                                          <p:spTgt spid="14"/>
                                        </p:tgtEl>
                                        <p:attrNameLst>
                                          <p:attrName>ppt_w</p:attrName>
                                        </p:attrNameLst>
                                      </p:cBhvr>
                                      <p:tavLst>
                                        <p:tav tm="0">
                                          <p:val>
                                            <p:fltVal val="0"/>
                                          </p:val>
                                        </p:tav>
                                        <p:tav tm="100000">
                                          <p:val>
                                            <p:strVal val="#ppt_w"/>
                                          </p:val>
                                        </p:tav>
                                      </p:tavLst>
                                    </p:anim>
                                    <p:anim calcmode="lin" valueType="num">
                                      <p:cBhvr>
                                        <p:cTn id="12" dur="500" fill="hold"/>
                                        <p:tgtEl>
                                          <p:spTgt spid="14"/>
                                        </p:tgtEl>
                                        <p:attrNameLst>
                                          <p:attrName>ppt_h</p:attrName>
                                        </p:attrNameLst>
                                      </p:cBhvr>
                                      <p:tavLst>
                                        <p:tav tm="0">
                                          <p:val>
                                            <p:fltVal val="0"/>
                                          </p:val>
                                        </p:tav>
                                        <p:tav tm="100000">
                                          <p:val>
                                            <p:strVal val="#ppt_h"/>
                                          </p:val>
                                        </p:tav>
                                      </p:tavLst>
                                    </p:anim>
                                    <p:animEffect transition="in" filter="fade">
                                      <p:cBhvr>
                                        <p:cTn id="13" dur="500"/>
                                        <p:tgtEl>
                                          <p:spTgt spid="14"/>
                                        </p:tgtEl>
                                      </p:cBhvr>
                                    </p:animEffect>
                                  </p:childTnLst>
                                </p:cTn>
                              </p:par>
                            </p:childTnLst>
                          </p:cTn>
                        </p:par>
                        <p:par>
                          <p:cTn id="14" fill="hold" nodeType="afterGroup">
                            <p:stCondLst>
                              <p:cond delay="1000"/>
                            </p:stCondLst>
                            <p:childTnLst>
                              <p:par>
                                <p:cTn id="15" presetID="31" presetClass="entr" presetSubtype="0" dur="500" fill="hold" grpId="0" nodeType="after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p:cTn id="17" dur="500" fill="hold"/>
                                        <p:tgtEl>
                                          <p:spTgt spid="13"/>
                                        </p:tgtEl>
                                        <p:attrNameLst>
                                          <p:attrName>ppt_w</p:attrName>
                                        </p:attrNameLst>
                                      </p:cBhvr>
                                      <p:tavLst>
                                        <p:tav tm="0">
                                          <p:val>
                                            <p:fltVal val="0"/>
                                          </p:val>
                                        </p:tav>
                                        <p:tav tm="100000">
                                          <p:val>
                                            <p:strVal val="#ppt_w"/>
                                          </p:val>
                                        </p:tav>
                                      </p:tavLst>
                                    </p:anim>
                                    <p:anim calcmode="lin" valueType="num">
                                      <p:cBhvr>
                                        <p:cTn id="18" dur="500" fill="hold"/>
                                        <p:tgtEl>
                                          <p:spTgt spid="13"/>
                                        </p:tgtEl>
                                        <p:attrNameLst>
                                          <p:attrName>ppt_h</p:attrName>
                                        </p:attrNameLst>
                                      </p:cBhvr>
                                      <p:tavLst>
                                        <p:tav tm="0">
                                          <p:val>
                                            <p:fltVal val="0"/>
                                          </p:val>
                                        </p:tav>
                                        <p:tav tm="100000">
                                          <p:val>
                                            <p:strVal val="#ppt_h"/>
                                          </p:val>
                                        </p:tav>
                                      </p:tavLst>
                                    </p:anim>
                                    <p:anim calcmode="lin" valueType="num">
                                      <p:cBhvr>
                                        <p:cTn id="19" dur="500" fill="hold"/>
                                        <p:tgtEl>
                                          <p:spTgt spid="13"/>
                                        </p:tgtEl>
                                        <p:attrNameLst>
                                          <p:attrName>style.rotation</p:attrName>
                                        </p:attrNameLst>
                                      </p:cBhvr>
                                      <p:tavLst>
                                        <p:tav tm="0">
                                          <p:val>
                                            <p:fltVal val="90"/>
                                          </p:val>
                                        </p:tav>
                                        <p:tav tm="100000">
                                          <p:val>
                                            <p:fltVal val="0"/>
                                          </p:val>
                                        </p:tav>
                                      </p:tavLst>
                                    </p:anim>
                                    <p:animEffect transition="in" filter="fade">
                                      <p:cBhvr>
                                        <p:cTn id="20" dur="500"/>
                                        <p:tgtEl>
                                          <p:spTgt spid="13"/>
                                        </p:tgtEl>
                                      </p:cBhvr>
                                    </p:animEffect>
                                  </p:childTnLst>
                                </p:cTn>
                              </p:par>
                            </p:childTnLst>
                          </p:cTn>
                        </p:par>
                        <p:par>
                          <p:cTn id="21" fill="hold" nodeType="afterGroup">
                            <p:stCondLst>
                              <p:cond delay="1500"/>
                            </p:stCondLst>
                            <p:childTnLst>
                              <p:par>
                                <p:cTn id="22" presetID="31" presetClass="entr" presetSubtype="0" dur="500" fill="hold" grpId="0" nodeType="afterEffect">
                                  <p:stCondLst>
                                    <p:cond delay="0"/>
                                  </p:stCondLst>
                                  <p:childTnLst>
                                    <p:set>
                                      <p:cBhvr>
                                        <p:cTn id="23" dur="1" fill="hold">
                                          <p:stCondLst>
                                            <p:cond delay="0"/>
                                          </p:stCondLst>
                                        </p:cTn>
                                        <p:tgtEl>
                                          <p:spTgt spid="15"/>
                                        </p:tgtEl>
                                        <p:attrNameLst>
                                          <p:attrName>style.visibility</p:attrName>
                                        </p:attrNameLst>
                                      </p:cBhvr>
                                      <p:to>
                                        <p:strVal val="visible"/>
                                      </p:to>
                                    </p:set>
                                    <p:anim calcmode="lin" valueType="num">
                                      <p:cBhvr>
                                        <p:cTn id="24" dur="500" fill="hold"/>
                                        <p:tgtEl>
                                          <p:spTgt spid="15"/>
                                        </p:tgtEl>
                                        <p:attrNameLst>
                                          <p:attrName>ppt_w</p:attrName>
                                        </p:attrNameLst>
                                      </p:cBhvr>
                                      <p:tavLst>
                                        <p:tav tm="0">
                                          <p:val>
                                            <p:fltVal val="0"/>
                                          </p:val>
                                        </p:tav>
                                        <p:tav tm="100000">
                                          <p:val>
                                            <p:strVal val="#ppt_w"/>
                                          </p:val>
                                        </p:tav>
                                      </p:tavLst>
                                    </p:anim>
                                    <p:anim calcmode="lin" valueType="num">
                                      <p:cBhvr>
                                        <p:cTn id="25" dur="500" fill="hold"/>
                                        <p:tgtEl>
                                          <p:spTgt spid="15"/>
                                        </p:tgtEl>
                                        <p:attrNameLst>
                                          <p:attrName>ppt_h</p:attrName>
                                        </p:attrNameLst>
                                      </p:cBhvr>
                                      <p:tavLst>
                                        <p:tav tm="0">
                                          <p:val>
                                            <p:fltVal val="0"/>
                                          </p:val>
                                        </p:tav>
                                        <p:tav tm="100000">
                                          <p:val>
                                            <p:strVal val="#ppt_h"/>
                                          </p:val>
                                        </p:tav>
                                      </p:tavLst>
                                    </p:anim>
                                    <p:anim calcmode="lin" valueType="num">
                                      <p:cBhvr>
                                        <p:cTn id="26" dur="500" fill="hold"/>
                                        <p:tgtEl>
                                          <p:spTgt spid="15"/>
                                        </p:tgtEl>
                                        <p:attrNameLst>
                                          <p:attrName>style.rotation</p:attrName>
                                        </p:attrNameLst>
                                      </p:cBhvr>
                                      <p:tavLst>
                                        <p:tav tm="0">
                                          <p:val>
                                            <p:fltVal val="90"/>
                                          </p:val>
                                        </p:tav>
                                        <p:tav tm="100000">
                                          <p:val>
                                            <p:fltVal val="0"/>
                                          </p:val>
                                        </p:tav>
                                      </p:tavLst>
                                    </p:anim>
                                    <p:animEffect transition="in" filter="fade">
                                      <p:cBhvr>
                                        <p:cTn id="27" dur="500"/>
                                        <p:tgtEl>
                                          <p:spTgt spid="15"/>
                                        </p:tgtEl>
                                      </p:cBhvr>
                                    </p:animEffect>
                                  </p:childTnLst>
                                </p:cTn>
                              </p:par>
                            </p:childTnLst>
                          </p:cTn>
                        </p:par>
                        <p:par>
                          <p:cTn id="28" fill="hold" nodeType="afterGroup">
                            <p:stCondLst>
                              <p:cond delay="2000"/>
                            </p:stCondLst>
                            <p:childTnLst>
                              <p:par>
                                <p:cTn id="29" presetID="31" presetClass="entr" presetSubtype="0" dur="500" fill="hold" grpId="0" nodeType="after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p:cTn id="31" dur="500" fill="hold"/>
                                        <p:tgtEl>
                                          <p:spTgt spid="16"/>
                                        </p:tgtEl>
                                        <p:attrNameLst>
                                          <p:attrName>ppt_w</p:attrName>
                                        </p:attrNameLst>
                                      </p:cBhvr>
                                      <p:tavLst>
                                        <p:tav tm="0">
                                          <p:val>
                                            <p:fltVal val="0"/>
                                          </p:val>
                                        </p:tav>
                                        <p:tav tm="100000">
                                          <p:val>
                                            <p:strVal val="#ppt_w"/>
                                          </p:val>
                                        </p:tav>
                                      </p:tavLst>
                                    </p:anim>
                                    <p:anim calcmode="lin" valueType="num">
                                      <p:cBhvr>
                                        <p:cTn id="32" dur="500" fill="hold"/>
                                        <p:tgtEl>
                                          <p:spTgt spid="16"/>
                                        </p:tgtEl>
                                        <p:attrNameLst>
                                          <p:attrName>ppt_h</p:attrName>
                                        </p:attrNameLst>
                                      </p:cBhvr>
                                      <p:tavLst>
                                        <p:tav tm="0">
                                          <p:val>
                                            <p:fltVal val="0"/>
                                          </p:val>
                                        </p:tav>
                                        <p:tav tm="100000">
                                          <p:val>
                                            <p:strVal val="#ppt_h"/>
                                          </p:val>
                                        </p:tav>
                                      </p:tavLst>
                                    </p:anim>
                                    <p:anim calcmode="lin" valueType="num">
                                      <p:cBhvr>
                                        <p:cTn id="33" dur="500" fill="hold"/>
                                        <p:tgtEl>
                                          <p:spTgt spid="16"/>
                                        </p:tgtEl>
                                        <p:attrNameLst>
                                          <p:attrName>style.rotation</p:attrName>
                                        </p:attrNameLst>
                                      </p:cBhvr>
                                      <p:tavLst>
                                        <p:tav tm="0">
                                          <p:val>
                                            <p:fltVal val="90"/>
                                          </p:val>
                                        </p:tav>
                                        <p:tav tm="100000">
                                          <p:val>
                                            <p:fltVal val="0"/>
                                          </p:val>
                                        </p:tav>
                                      </p:tavLst>
                                    </p:anim>
                                    <p:animEffect transition="in" filter="fade">
                                      <p:cBhvr>
                                        <p:cTn id="3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animBg="1"/>
      <p:bldP spid="16" grpId="0" animBg="1"/>
    </p:bldLs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重点难点页">
    <p:spTree>
      <p:nvGrpSpPr>
        <p:cNvPr id="1" name=""/>
        <p:cNvGrpSpPr/>
        <p:nvPr/>
      </p:nvGrpSpPr>
      <p:grpSpPr>
        <a:xfrm>
          <a:off x="0" y="0"/>
          <a:ext cx="0" cy="0"/>
        </a:xfrm>
      </p:grpSpPr>
      <p:pic>
        <p:nvPicPr>
          <p:cNvPr id="3"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1" y="-1"/>
            <a:ext cx="1369066" cy="103006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4" name="PPT世界-2"/>
          <p:cNvGrpSpPr/>
          <p:nvPr userDrawn="1"/>
        </p:nvGrpSpPr>
        <p:grpSpPr>
          <a:xfrm>
            <a:off x="357133" y="199072"/>
            <a:ext cx="2967589" cy="830997"/>
            <a:chOff x="7123433" y="1135243"/>
            <a:chExt cx="2967589" cy="830997"/>
          </a:xfrm>
        </p:grpSpPr>
        <p:sp>
          <p:nvSpPr>
            <p:cNvPr id="5" name="PPT世界-2-1"/>
            <p:cNvSpPr/>
            <p:nvPr/>
          </p:nvSpPr>
          <p:spPr>
            <a:xfrm>
              <a:off x="7731368" y="1262244"/>
              <a:ext cx="301783" cy="301783"/>
            </a:xfrm>
            <a:prstGeom prst="ellipse">
              <a:avLst/>
            </a:prstGeom>
            <a:solidFill>
              <a:schemeClr val="accent1"/>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6" name="PPT世界-2-2"/>
            <p:cNvSpPr txBox="1"/>
            <p:nvPr/>
          </p:nvSpPr>
          <p:spPr>
            <a:xfrm>
              <a:off x="7123433" y="1135243"/>
              <a:ext cx="948507" cy="830997"/>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defRPr/>
              </a:pPr>
              <a:r>
                <a:rPr lang="en-US" altLang="zh-CN" sz="4800">
                  <a:solidFill>
                    <a:schemeClr val="accent3"/>
                  </a:solidFill>
                  <a:latin typeface="思源黑体 CN Bold" panose="020b0800000000000000" pitchFamily="34" charset="-122"/>
                  <a:ea typeface="思源黑体 CN Bold" panose="020b0800000000000000" pitchFamily="34" charset="-122"/>
                  <a:cs typeface="思源黑体 CN Bold" panose="020b0800000000000000" pitchFamily="34" charset="-122"/>
                </a:rPr>
                <a:t>02.</a:t>
              </a:r>
              <a:endParaRPr lang="zh-CN" altLang="en-US" sz="4800">
                <a:solidFill>
                  <a:schemeClr val="accent3"/>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7" name="PPT世界-2-3"/>
            <p:cNvSpPr/>
            <p:nvPr/>
          </p:nvSpPr>
          <p:spPr>
            <a:xfrm>
              <a:off x="8264881" y="1187285"/>
              <a:ext cx="1826141"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重点难点</a:t>
              </a:r>
              <a:endPar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endParaRPr>
            </a:p>
          </p:txBody>
        </p:sp>
        <p:sp>
          <p:nvSpPr>
            <p:cNvPr id="8" name="PPT世界-2-4"/>
            <p:cNvSpPr txBox="1"/>
            <p:nvPr/>
          </p:nvSpPr>
          <p:spPr>
            <a:xfrm>
              <a:off x="8264881" y="1698968"/>
              <a:ext cx="1741867" cy="26161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11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Leaning points</a:t>
              </a:r>
              <a:endParaRPr lang="zh-CN" altLang="en-US"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endParaRPr>
            </a:p>
          </p:txBody>
        </p:sp>
      </p:grpSp>
      <p:pic>
        <p:nvPicPr>
          <p:cNvPr id="12"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11128586" y="6057900"/>
            <a:ext cx="1063412" cy="8000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sp>
        <p:nvSpPr>
          <p:cNvPr id="13" name="PPT世界-10"/>
          <p:cNvSpPr/>
          <p:nvPr userDrawn="1"/>
        </p:nvSpPr>
        <p:spPr>
          <a:xfrm>
            <a:off x="998507" y="1956727"/>
            <a:ext cx="2241942" cy="523219"/>
          </a:xfrm>
          <a:prstGeom prst="roundRect">
            <a:avLst>
              <a:gd name="adj" fmla="val 50000"/>
            </a:avLst>
          </a:prstGeom>
          <a:gradFill>
            <a:gsLst>
              <a:gs pos="48000">
                <a:schemeClr val="accent1"/>
              </a:gs>
              <a:gs pos="100000">
                <a:schemeClr val="accent2"/>
              </a:gs>
            </a:gsLst>
            <a:lin ang="2700000" scaled="0"/>
          </a:gradFill>
          <a:ln w="12700" cap="flat" cmpd="sng" algn="ctr">
            <a:noFill/>
            <a:prstDash val="solid"/>
            <a:miter lim="800000"/>
          </a:ln>
          <a:effectLst>
            <a:outerShdw dist="50800" dir="2700000" algn="tl" rotWithShape="0">
              <a:schemeClr val="accent3"/>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rPr>
              <a:t>学习重点</a:t>
            </a:r>
            <a:endParaRPr lang="zh-CN" altLang="en-US" sz="2800"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15" name="PPT世界-10"/>
          <p:cNvSpPr/>
          <p:nvPr userDrawn="1"/>
        </p:nvSpPr>
        <p:spPr>
          <a:xfrm>
            <a:off x="998507" y="3412266"/>
            <a:ext cx="2241942" cy="523219"/>
          </a:xfrm>
          <a:prstGeom prst="roundRect">
            <a:avLst>
              <a:gd name="adj" fmla="val 50000"/>
            </a:avLst>
          </a:prstGeom>
          <a:gradFill>
            <a:gsLst>
              <a:gs pos="48000">
                <a:schemeClr val="accent1"/>
              </a:gs>
              <a:gs pos="100000">
                <a:schemeClr val="accent2"/>
              </a:gs>
            </a:gsLst>
            <a:lin ang="2700000" scaled="0"/>
          </a:gradFill>
          <a:ln w="12700" cap="flat" cmpd="sng" algn="ctr">
            <a:noFill/>
            <a:prstDash val="solid"/>
            <a:miter lim="800000"/>
          </a:ln>
          <a:effectLst>
            <a:outerShdw dist="50800" dir="2700000" algn="tl" rotWithShape="0">
              <a:schemeClr val="accent3"/>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rPr>
              <a:t>学习难点</a:t>
            </a:r>
            <a:endParaRPr lang="zh-CN" altLang="en-US" sz="2800"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16" name="PPT世界-10"/>
          <p:cNvSpPr/>
          <p:nvPr userDrawn="1"/>
        </p:nvSpPr>
        <p:spPr>
          <a:xfrm>
            <a:off x="998506" y="4867805"/>
            <a:ext cx="2241942" cy="523219"/>
          </a:xfrm>
          <a:prstGeom prst="roundRect">
            <a:avLst>
              <a:gd name="adj" fmla="val 50000"/>
            </a:avLst>
          </a:prstGeom>
          <a:gradFill>
            <a:gsLst>
              <a:gs pos="48000">
                <a:schemeClr val="accent1"/>
              </a:gs>
              <a:gs pos="100000">
                <a:schemeClr val="accent2"/>
              </a:gs>
            </a:gsLst>
            <a:lin ang="2700000" scaled="0"/>
          </a:gradFill>
          <a:ln w="12700" cap="flat" cmpd="sng" algn="ctr">
            <a:noFill/>
            <a:prstDash val="solid"/>
            <a:miter lim="800000"/>
          </a:ln>
          <a:effectLst>
            <a:outerShdw dist="50800" dir="2700000" algn="tl" rotWithShape="0">
              <a:schemeClr val="accent3"/>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rPr>
              <a:t>核心素养</a:t>
            </a:r>
            <a:endParaRPr lang="zh-CN" altLang="en-US" sz="2800"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nodeType="afterGroup">
                            <p:stCondLst>
                              <p:cond delay="500"/>
                            </p:stCondLst>
                            <p:childTnLst>
                              <p:par>
                                <p:cTn id="9" presetID="14" presetClass="entr" presetSubtype="10" dur="50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randombar(horizontal)">
                                      <p:cBhvr>
                                        <p:cTn id="11" dur="500"/>
                                        <p:tgtEl>
                                          <p:spTgt spid="13"/>
                                        </p:tgtEl>
                                      </p:cBhvr>
                                    </p:animEffect>
                                  </p:childTnLst>
                                </p:cTn>
                              </p:par>
                            </p:childTnLst>
                          </p:cTn>
                        </p:par>
                        <p:par>
                          <p:cTn id="12" fill="hold" nodeType="afterGroup">
                            <p:stCondLst>
                              <p:cond delay="1000"/>
                            </p:stCondLst>
                            <p:childTnLst>
                              <p:par>
                                <p:cTn id="13" presetID="14" presetClass="entr" presetSubtype="10" dur="500" fill="hold" grpId="0" nodeType="after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randombar(horizontal)">
                                      <p:cBhvr>
                                        <p:cTn id="15" dur="500"/>
                                        <p:tgtEl>
                                          <p:spTgt spid="15"/>
                                        </p:tgtEl>
                                      </p:cBhvr>
                                    </p:animEffect>
                                  </p:childTnLst>
                                </p:cTn>
                              </p:par>
                            </p:childTnLst>
                          </p:cTn>
                        </p:par>
                        <p:par>
                          <p:cTn id="16" fill="hold" nodeType="afterGroup">
                            <p:stCondLst>
                              <p:cond delay="1500"/>
                            </p:stCondLst>
                            <p:childTnLst>
                              <p:par>
                                <p:cTn id="17" presetID="14" presetClass="entr" presetSubtype="10" dur="500" fill="hold" grpId="0" nodeType="after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randombar(horizontal)">
                                      <p:cBhvr>
                                        <p:cTn id="1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animBg="1"/>
      <p:bldP spid="16" grpId="0" animBg="1"/>
    </p:bldLs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课前引入">
    <p:spTree>
      <p:nvGrpSpPr>
        <p:cNvPr id="1" name=""/>
        <p:cNvGrpSpPr/>
        <p:nvPr/>
      </p:nvGrpSpPr>
      <p:grpSpPr>
        <a:xfrm>
          <a:off x="0" y="0"/>
          <a:ext cx="0" cy="0"/>
        </a:xfrm>
      </p:grpSpPr>
      <p:pic>
        <p:nvPicPr>
          <p:cNvPr id="2" name="PPT世界-2"/>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a:off x="-1" y="10610"/>
            <a:ext cx="12191999" cy="6847390"/>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3" name="PPT世界-5"/>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a:off x="-1" y="-4314"/>
            <a:ext cx="12192000" cy="6862313"/>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24" name="图片 23" descr="051e169627bbf1d4bc4ff7ae110d3b47967bf6151ecde-BFwOTh副本"/>
          <p:cNvPicPr>
            <a:picLocks noChangeAspect="1"/>
          </p:cNvPicPr>
          <p:nvPr userDrawn="1"/>
        </p:nvPicPr>
        <p:blipFill>
          <a:blip r:embed="rId3"/>
          <a:stretch>
            <a:fillRect/>
          </a:stretch>
        </p:blipFill>
        <p:spPr>
          <a:xfrm>
            <a:off x="756260" y="1085851"/>
            <a:ext cx="3806308" cy="3806308"/>
          </a:xfrm>
          <a:prstGeom prst="rect">
            <a:avLst/>
          </a:prstGeom>
        </p:spPr>
      </p:pic>
      <p:grpSp>
        <p:nvGrpSpPr>
          <p:cNvPr id="31" name="组合 30"/>
          <p:cNvGrpSpPr/>
          <p:nvPr userDrawn="1"/>
        </p:nvGrpSpPr>
        <p:grpSpPr>
          <a:xfrm>
            <a:off x="4400645" y="2086895"/>
            <a:ext cx="5755824" cy="1947091"/>
            <a:chOff x="5015816" y="2270270"/>
            <a:chExt cx="5755824" cy="1947091"/>
          </a:xfrm>
        </p:grpSpPr>
        <p:grpSp>
          <p:nvGrpSpPr>
            <p:cNvPr id="26" name="组合 25"/>
            <p:cNvGrpSpPr/>
            <p:nvPr userDrawn="1"/>
          </p:nvGrpSpPr>
          <p:grpSpPr>
            <a:xfrm>
              <a:off x="5015816" y="2270270"/>
              <a:ext cx="5755824" cy="1947091"/>
              <a:chOff x="5892699" y="2080490"/>
              <a:chExt cx="5755824" cy="1947091"/>
            </a:xfrm>
          </p:grpSpPr>
          <p:sp>
            <p:nvSpPr>
              <p:cNvPr id="27" name="PPT世界-7"/>
              <p:cNvSpPr/>
              <p:nvPr/>
            </p:nvSpPr>
            <p:spPr>
              <a:xfrm flipH="1">
                <a:off x="5892699" y="2080490"/>
                <a:ext cx="5750075" cy="132343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8000">
                    <a:solidFill>
                      <a:schemeClr val="accent1"/>
                    </a:solidFill>
                    <a:ea typeface="思源黑体 CN Bold" panose="020b0800000000000000" pitchFamily="34" charset="-122"/>
                    <a:cs typeface="思源黑体 CN Bold" panose="020b0800000000000000" pitchFamily="34" charset="-122"/>
                  </a:rPr>
                  <a:t>课前导入</a:t>
                </a:r>
                <a:endParaRPr lang="zh-CN" altLang="en-US" sz="8000">
                  <a:solidFill>
                    <a:schemeClr val="accent1"/>
                  </a:solidFill>
                  <a:ea typeface="思源黑体 CN Bold" panose="020b0800000000000000" pitchFamily="34" charset="-122"/>
                  <a:cs typeface="思源黑体 CN Bold" panose="020b0800000000000000" pitchFamily="34" charset="-122"/>
                </a:endParaRPr>
              </a:p>
            </p:txBody>
          </p:sp>
          <p:cxnSp>
            <p:nvCxnSpPr>
              <p:cNvPr id="28" name="PPT世界-9"/>
              <p:cNvCxnSpPr/>
              <p:nvPr/>
            </p:nvCxnSpPr>
            <p:spPr>
              <a:xfrm flipH="1">
                <a:off x="7432958" y="4027581"/>
                <a:ext cx="4215565" cy="0"/>
              </a:xfrm>
              <a:prstGeom prst="line">
                <a:avLst/>
              </a:prstGeom>
              <a:noFill/>
              <a:ln w="38100" cap="flat" cmpd="sng" algn="ctr">
                <a:solidFill>
                  <a:sysClr val="windowText" lastClr="000000">
                    <a:lumMod val="75000"/>
                    <a:lumOff val="25000"/>
                  </a:sysClr>
                </a:solidFill>
                <a:prstDash val="solid"/>
                <a:miter lim="800000"/>
              </a:ln>
              <a:effectLst/>
            </p:spPr>
          </p:cxnSp>
        </p:grpSp>
        <p:sp>
          <p:nvSpPr>
            <p:cNvPr id="29" name="PPT世界-2-4"/>
            <p:cNvSpPr txBox="1"/>
            <p:nvPr userDrawn="1"/>
          </p:nvSpPr>
          <p:spPr>
            <a:xfrm>
              <a:off x="6734904" y="3583162"/>
              <a:ext cx="3834885" cy="52322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2800">
                  <a:solidFill>
                    <a:srgbClr val="8B4CDC"/>
                  </a:solidFill>
                  <a:latin typeface="Monotype Corsiva" panose="03010101010201010101" pitchFamily="66" charset="0"/>
                  <a:ea typeface="思源黑体 CN Bold" panose="020b0800000000000000" pitchFamily="34" charset="-122"/>
                  <a:cs typeface="思源黑体 CN Bold" panose="020b0800000000000000" pitchFamily="34" charset="-122"/>
                  <a:sym typeface="+mn-lt"/>
                </a:rPr>
                <a:t>Lead in</a:t>
              </a:r>
              <a:endParaRPr lang="zh-CN" altLang="en-US" sz="2800">
                <a:solidFill>
                  <a:srgbClr val="8B4CDC"/>
                </a:solidFill>
                <a:latin typeface="Monotype Corsiva" panose="03010101010201010101" pitchFamily="66" charset="0"/>
                <a:ea typeface="思源黑体 CN Light" panose="020b0500000000000000" pitchFamily="34" charset="-122"/>
                <a:cs typeface="思源黑体 CN Bold" panose="020b0800000000000000"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childTnLst>
                          </p:cTn>
                        </p:par>
                        <p:par>
                          <p:cTn id="8" fill="hold" nodeType="afterGroup">
                            <p:stCondLst>
                              <p:cond delay="500"/>
                            </p:stCondLst>
                            <p:childTnLst>
                              <p:par>
                                <p:cTn id="9" presetID="14" presetClass="entr" presetSubtype="10" dur="500" fill="hold" nodeType="afterEffect">
                                  <p:stCondLst>
                                    <p:cond delay="0"/>
                                  </p:stCondLst>
                                  <p:childTnLst>
                                    <p:set>
                                      <p:cBhvr>
                                        <p:cTn id="10" dur="1" fill="hold">
                                          <p:stCondLst>
                                            <p:cond delay="0"/>
                                          </p:stCondLst>
                                        </p:cTn>
                                        <p:tgtEl>
                                          <p:spTgt spid="31"/>
                                        </p:tgtEl>
                                        <p:attrNameLst>
                                          <p:attrName>style.visibility</p:attrName>
                                        </p:attrNameLst>
                                      </p:cBhvr>
                                      <p:to>
                                        <p:strVal val="visible"/>
                                      </p:to>
                                    </p:set>
                                    <p:animEffect transition="in" filter="randombar(horizontal)">
                                      <p:cBhvr>
                                        <p:cTn id="11"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知识链接">
    <p:spTree>
      <p:nvGrpSpPr>
        <p:cNvPr id="1" name=""/>
        <p:cNvGrpSpPr/>
        <p:nvPr/>
      </p:nvGrpSpPr>
      <p:grpSpPr>
        <a:xfrm>
          <a:off x="0" y="0"/>
          <a:ext cx="0" cy="0"/>
        </a:xfrm>
      </p:grpSpPr>
      <p:pic>
        <p:nvPicPr>
          <p:cNvPr id="3"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1" y="-1"/>
            <a:ext cx="1369066" cy="103006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2"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11128586" y="6057900"/>
            <a:ext cx="1063412" cy="8000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10" name="组合 9"/>
          <p:cNvGrpSpPr/>
          <p:nvPr userDrawn="1"/>
        </p:nvGrpSpPr>
        <p:grpSpPr>
          <a:xfrm>
            <a:off x="541027" y="251114"/>
            <a:ext cx="2639431" cy="778954"/>
            <a:chOff x="541027" y="251114"/>
            <a:chExt cx="2639431" cy="778954"/>
          </a:xfrm>
        </p:grpSpPr>
        <p:grpSp>
          <p:nvGrpSpPr>
            <p:cNvPr id="4" name="PPT世界-2"/>
            <p:cNvGrpSpPr/>
            <p:nvPr userDrawn="1"/>
          </p:nvGrpSpPr>
          <p:grpSpPr>
            <a:xfrm>
              <a:off x="684535" y="251114"/>
              <a:ext cx="2495923" cy="778954"/>
              <a:chOff x="7822793" y="1187285"/>
              <a:chExt cx="2268229" cy="778954"/>
            </a:xfrm>
          </p:grpSpPr>
          <p:sp>
            <p:nvSpPr>
              <p:cNvPr id="5" name="PPT世界-2-1"/>
              <p:cNvSpPr/>
              <p:nvPr/>
            </p:nvSpPr>
            <p:spPr>
              <a:xfrm>
                <a:off x="7822793" y="1328780"/>
                <a:ext cx="260832" cy="288000"/>
              </a:xfrm>
              <a:prstGeom prst="ellipse">
                <a:avLst/>
              </a:prstGeom>
              <a:solidFill>
                <a:srgbClr val="AA4CE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7" name="PPT世界-2-3"/>
              <p:cNvSpPr/>
              <p:nvPr/>
            </p:nvSpPr>
            <p:spPr>
              <a:xfrm>
                <a:off x="8264881" y="1187285"/>
                <a:ext cx="1826141"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知识链接</a:t>
                </a:r>
                <a:endPar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endParaRPr>
              </a:p>
            </p:txBody>
          </p:sp>
          <p:sp>
            <p:nvSpPr>
              <p:cNvPr id="8" name="PPT世界-2-4"/>
              <p:cNvSpPr txBox="1"/>
              <p:nvPr/>
            </p:nvSpPr>
            <p:spPr>
              <a:xfrm>
                <a:off x="8300317" y="1704629"/>
                <a:ext cx="1592426" cy="26161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11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knowledge link</a:t>
                </a:r>
                <a:endParaRPr lang="zh-CN" altLang="en-US"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endParaRPr>
              </a:p>
            </p:txBody>
          </p:sp>
        </p:grpSp>
        <p:sp>
          <p:nvSpPr>
            <p:cNvPr id="2" name="PPT世界-2-1"/>
            <p:cNvSpPr>
              <a:spLocks noChangeAspect="1"/>
            </p:cNvSpPr>
            <p:nvPr userDrawn="1"/>
          </p:nvSpPr>
          <p:spPr>
            <a:xfrm>
              <a:off x="541027" y="567339"/>
              <a:ext cx="144000" cy="144494"/>
            </a:xfrm>
            <a:prstGeom prst="ellipse">
              <a:avLst/>
            </a:prstGeom>
            <a:solidFill>
              <a:srgbClr val="7FC643"/>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9" name="PPT世界-2-1"/>
            <p:cNvSpPr>
              <a:spLocks noChangeAspect="1"/>
            </p:cNvSpPr>
            <p:nvPr userDrawn="1"/>
          </p:nvSpPr>
          <p:spPr>
            <a:xfrm>
              <a:off x="811816" y="548628"/>
              <a:ext cx="216000" cy="216741"/>
            </a:xfrm>
            <a:prstGeom prst="ellipse">
              <a:avLst/>
            </a:prstGeom>
            <a:solidFill>
              <a:srgbClr val="D1624A"/>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学习任务一">
    <p:spTree>
      <p:nvGrpSpPr>
        <p:cNvPr id="1" name=""/>
        <p:cNvGrpSpPr/>
        <p:nvPr/>
      </p:nvGrpSpPr>
      <p:grpSpPr>
        <a:xfrm>
          <a:off x="0" y="0"/>
          <a:ext cx="0" cy="0"/>
        </a:xfrm>
      </p:grpSpPr>
      <p:pic>
        <p:nvPicPr>
          <p:cNvPr id="3" name="PPT世界-2"/>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a:off x="1" y="1755452"/>
            <a:ext cx="6781799" cy="5102548"/>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4" name="PPT世界-3"/>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a:off x="8517080" y="-2"/>
            <a:ext cx="3674917" cy="2764967"/>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1" name="图片 10" descr="713281381aa02e909b666a1bab38feb9e667192d1e4b8-rbKnqz_fw480副本"/>
          <p:cNvPicPr>
            <a:picLocks noChangeAspect="1"/>
          </p:cNvPicPr>
          <p:nvPr userDrawn="1"/>
        </p:nvPicPr>
        <p:blipFill>
          <a:blip r:embed="rId3"/>
          <a:stretch>
            <a:fillRect/>
          </a:stretch>
        </p:blipFill>
        <p:spPr>
          <a:xfrm>
            <a:off x="522580" y="1248459"/>
            <a:ext cx="3661231" cy="2764968"/>
          </a:xfrm>
          <a:prstGeom prst="rect">
            <a:avLst/>
          </a:prstGeom>
        </p:spPr>
      </p:pic>
      <p:grpSp>
        <p:nvGrpSpPr>
          <p:cNvPr id="14" name="组合 13"/>
          <p:cNvGrpSpPr/>
          <p:nvPr userDrawn="1"/>
        </p:nvGrpSpPr>
        <p:grpSpPr>
          <a:xfrm>
            <a:off x="4861766" y="1805929"/>
            <a:ext cx="5492772" cy="830997"/>
            <a:chOff x="6299537" y="1885072"/>
            <a:chExt cx="5492772" cy="830997"/>
          </a:xfrm>
        </p:grpSpPr>
        <p:sp>
          <p:nvSpPr>
            <p:cNvPr id="15" name="PPT世界-7"/>
            <p:cNvSpPr txBox="1"/>
            <p:nvPr userDrawn="1"/>
          </p:nvSpPr>
          <p:spPr>
            <a:xfrm>
              <a:off x="7019022" y="1885072"/>
              <a:ext cx="4773287"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4800" b="1">
                  <a:solidFill>
                    <a:schemeClr val="accent1"/>
                  </a:solidFill>
                  <a:latin typeface="楷体" panose="02010609060101010101" pitchFamily="49" charset="-122"/>
                  <a:ea typeface="楷体" panose="02010609060101010101" pitchFamily="49" charset="-122"/>
                  <a:cs typeface="思源黑体 CN Bold" panose="020b0800000000000000" pitchFamily="34" charset="-122"/>
                </a:rPr>
                <a:t>学习任务一</a:t>
              </a:r>
              <a:endParaRPr lang="zh-CN" altLang="en-US" sz="4800" b="1">
                <a:solidFill>
                  <a:schemeClr val="accent3"/>
                </a:solidFill>
                <a:latin typeface="楷体" panose="02010609060101010101" pitchFamily="49" charset="-122"/>
                <a:ea typeface="楷体" panose="02010609060101010101" pitchFamily="49" charset="-122"/>
                <a:cs typeface="思源黑体 CN Bold" panose="020b0800000000000000" pitchFamily="34" charset="-122"/>
              </a:endParaRPr>
            </a:p>
          </p:txBody>
        </p:sp>
        <p:sp>
          <p:nvSpPr>
            <p:cNvPr id="17" name="PPT世界-11"/>
            <p:cNvSpPr/>
            <p:nvPr/>
          </p:nvSpPr>
          <p:spPr>
            <a:xfrm>
              <a:off x="6299537" y="2090797"/>
              <a:ext cx="419547" cy="419546"/>
            </a:xfrm>
            <a:prstGeom prst="ellipse">
              <a:avLst/>
            </a:prstGeom>
            <a:solidFill>
              <a:schemeClr val="accent1"/>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pic>
        <p:nvPicPr>
          <p:cNvPr id="20" name="图片 19"/>
          <p:cNvPicPr>
            <a:picLocks noChangeAspect="1"/>
          </p:cNvPicPr>
          <p:nvPr userDrawn="1"/>
        </p:nvPicPr>
        <p:blipFill>
          <a:blip r:embed="rId4">
            <a:extLst>
              <a:ext uri="{BEBA8EAE-BF5A-486C-A8C5-ECC9F3942E4B}">
                <a14:imgProps xmlns:a14="http://schemas.microsoft.com/office/drawing/2010/main">
                  <a14:imgLayer r:embed="rId5">
                    <a14:imgEffect>
                      <a14:colorTemperature colorTemp="7200"/>
                    </a14:imgEffect>
                  </a14:imgLayer>
                </a14:imgProps>
              </a:ext>
              <a:ext uri="{28A0092B-C50C-407E-A947-70E740481C1C}">
                <a14:useLocalDpi xmlns:a14="http://schemas.microsoft.com/office/drawing/2010/main" val="0"/>
              </a:ext>
            </a:extLst>
          </a:blip>
          <a:stretch>
            <a:fillRect/>
          </a:stretch>
        </p:blipFill>
        <p:spPr>
          <a:xfrm flipH="1">
            <a:off x="4861765" y="2205918"/>
            <a:ext cx="6063409" cy="1350487"/>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6" presetClass="entr" presetSubtype="0" dur="200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80">
                                          <p:stCondLst>
                                            <p:cond delay="0"/>
                                          </p:stCondLst>
                                        </p:cTn>
                                        <p:tgtEl>
                                          <p:spTgt spid="11"/>
                                        </p:tgtEl>
                                      </p:cBhvr>
                                    </p:animEffect>
                                    <p:anim calcmode="lin" valueType="num">
                                      <p:cBhvr>
                                        <p:cTn id="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3" dur="26">
                                          <p:stCondLst>
                                            <p:cond delay="650"/>
                                          </p:stCondLst>
                                        </p:cTn>
                                        <p:tgtEl>
                                          <p:spTgt spid="11"/>
                                        </p:tgtEl>
                                      </p:cBhvr>
                                      <p:to x="100000" y="60000"/>
                                    </p:animScale>
                                    <p:animScale>
                                      <p:cBhvr>
                                        <p:cTn id="14" dur="166" decel="50000">
                                          <p:stCondLst>
                                            <p:cond delay="676"/>
                                          </p:stCondLst>
                                        </p:cTn>
                                        <p:tgtEl>
                                          <p:spTgt spid="11"/>
                                        </p:tgtEl>
                                      </p:cBhvr>
                                      <p:to x="100000" y="100000"/>
                                    </p:animScale>
                                    <p:animScale>
                                      <p:cBhvr>
                                        <p:cTn id="15" dur="26">
                                          <p:stCondLst>
                                            <p:cond delay="1312"/>
                                          </p:stCondLst>
                                        </p:cTn>
                                        <p:tgtEl>
                                          <p:spTgt spid="11"/>
                                        </p:tgtEl>
                                      </p:cBhvr>
                                      <p:to x="100000" y="80000"/>
                                    </p:animScale>
                                    <p:animScale>
                                      <p:cBhvr>
                                        <p:cTn id="16" dur="166" decel="50000">
                                          <p:stCondLst>
                                            <p:cond delay="1338"/>
                                          </p:stCondLst>
                                        </p:cTn>
                                        <p:tgtEl>
                                          <p:spTgt spid="11"/>
                                        </p:tgtEl>
                                      </p:cBhvr>
                                      <p:to x="100000" y="100000"/>
                                    </p:animScale>
                                    <p:animScale>
                                      <p:cBhvr>
                                        <p:cTn id="17" dur="26">
                                          <p:stCondLst>
                                            <p:cond delay="1642"/>
                                          </p:stCondLst>
                                        </p:cTn>
                                        <p:tgtEl>
                                          <p:spTgt spid="11"/>
                                        </p:tgtEl>
                                      </p:cBhvr>
                                      <p:to x="100000" y="90000"/>
                                    </p:animScale>
                                    <p:animScale>
                                      <p:cBhvr>
                                        <p:cTn id="18" dur="166" decel="50000">
                                          <p:stCondLst>
                                            <p:cond delay="1668"/>
                                          </p:stCondLst>
                                        </p:cTn>
                                        <p:tgtEl>
                                          <p:spTgt spid="11"/>
                                        </p:tgtEl>
                                      </p:cBhvr>
                                      <p:to x="100000" y="100000"/>
                                    </p:animScale>
                                    <p:animScale>
                                      <p:cBhvr>
                                        <p:cTn id="19" dur="26">
                                          <p:stCondLst>
                                            <p:cond delay="1808"/>
                                          </p:stCondLst>
                                        </p:cTn>
                                        <p:tgtEl>
                                          <p:spTgt spid="11"/>
                                        </p:tgtEl>
                                      </p:cBhvr>
                                      <p:to x="100000" y="95000"/>
                                    </p:animScale>
                                    <p:animScale>
                                      <p:cBhvr>
                                        <p:cTn id="20" dur="166" decel="50000">
                                          <p:stCondLst>
                                            <p:cond delay="1834"/>
                                          </p:stCondLst>
                                        </p:cTn>
                                        <p:tgtEl>
                                          <p:spTgt spid="11"/>
                                        </p:tgtEl>
                                      </p:cBhvr>
                                      <p:to x="100000" y="100000"/>
                                    </p:animScale>
                                  </p:childTnLst>
                                </p:cTn>
                              </p:par>
                            </p:childTnLst>
                          </p:cTn>
                        </p:par>
                        <p:par>
                          <p:cTn id="21" fill="hold" nodeType="afterGroup">
                            <p:stCondLst>
                              <p:cond delay="2000"/>
                            </p:stCondLst>
                            <p:childTnLst>
                              <p:par>
                                <p:cTn id="22" presetID="42" presetClass="entr" presetSubtype="0" dur="500" fill="hold" nodeType="after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anim calcmode="lin" valueType="num">
                                      <p:cBhvr>
                                        <p:cTn id="25" dur="500" fill="hold"/>
                                        <p:tgtEl>
                                          <p:spTgt spid="14"/>
                                        </p:tgtEl>
                                        <p:attrNameLst>
                                          <p:attrName>ppt_x</p:attrName>
                                        </p:attrNameLst>
                                      </p:cBhvr>
                                      <p:tavLst>
                                        <p:tav tm="0">
                                          <p:val>
                                            <p:strVal val="#ppt_x"/>
                                          </p:val>
                                        </p:tav>
                                        <p:tav tm="100000">
                                          <p:val>
                                            <p:strVal val="#ppt_x"/>
                                          </p:val>
                                        </p:tav>
                                      </p:tavLst>
                                    </p:anim>
                                    <p:anim calcmode="lin" valueType="num">
                                      <p:cBhvr>
                                        <p:cTn id="26" dur="500" fill="hold"/>
                                        <p:tgtEl>
                                          <p:spTgt spid="14"/>
                                        </p:tgtEl>
                                        <p:attrNameLst>
                                          <p:attrName>ppt_y</p:attrName>
                                        </p:attrNameLst>
                                      </p:cBhvr>
                                      <p:tavLst>
                                        <p:tav tm="0">
                                          <p:val>
                                            <p:strVal val="#ppt_y+.1"/>
                                          </p:val>
                                        </p:tav>
                                        <p:tav tm="100000">
                                          <p:val>
                                            <p:strVal val="#ppt_y"/>
                                          </p:val>
                                        </p:tav>
                                      </p:tavLst>
                                    </p:anim>
                                  </p:childTnLst>
                                </p:cTn>
                              </p:par>
                            </p:childTnLst>
                          </p:cTn>
                        </p:par>
                        <p:par>
                          <p:cTn id="27" fill="hold" nodeType="afterGroup">
                            <p:stCondLst>
                              <p:cond delay="2500"/>
                            </p:stCondLst>
                            <p:childTnLst>
                              <p:par>
                                <p:cTn id="28" presetID="22" presetClass="entr" presetSubtype="8" dur="500" fill="hold" nodeType="afterEffect">
                                  <p:stCondLst>
                                    <p:cond delay="0"/>
                                  </p:stCondLst>
                                  <p:childTnLst>
                                    <p:set>
                                      <p:cBhvr>
                                        <p:cTn id="29" dur="1" fill="hold">
                                          <p:stCondLst>
                                            <p:cond delay="0"/>
                                          </p:stCondLst>
                                        </p:cTn>
                                        <p:tgtEl>
                                          <p:spTgt spid="20"/>
                                        </p:tgtEl>
                                        <p:attrNameLst>
                                          <p:attrName>style.visibility</p:attrName>
                                        </p:attrNameLst>
                                      </p:cBhvr>
                                      <p:to>
                                        <p:strVal val="visible"/>
                                      </p:to>
                                    </p:set>
                                    <p:animEffect transition="in" filter="wipe(left)">
                                      <p:cBhvr>
                                        <p:cTn id="30"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探究新知">
    <p:spTree>
      <p:nvGrpSpPr>
        <p:cNvPr id="1" name=""/>
        <p:cNvGrpSpPr/>
        <p:nvPr/>
      </p:nvGrpSpPr>
      <p:grpSpPr>
        <a:xfrm>
          <a:off x="0" y="0"/>
          <a:ext cx="0" cy="0"/>
        </a:xfrm>
      </p:grpSpPr>
      <p:pic>
        <p:nvPicPr>
          <p:cNvPr id="3"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1" y="-1"/>
            <a:ext cx="1369066" cy="103006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2"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11128586" y="6057900"/>
            <a:ext cx="1063412" cy="8000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10" name="组合 9"/>
          <p:cNvGrpSpPr/>
          <p:nvPr userDrawn="1"/>
        </p:nvGrpSpPr>
        <p:grpSpPr>
          <a:xfrm>
            <a:off x="541027" y="251114"/>
            <a:ext cx="2456117" cy="778954"/>
            <a:chOff x="541027" y="251114"/>
            <a:chExt cx="2456117" cy="778954"/>
          </a:xfrm>
        </p:grpSpPr>
        <p:grpSp>
          <p:nvGrpSpPr>
            <p:cNvPr id="4" name="PPT世界-2"/>
            <p:cNvGrpSpPr/>
            <p:nvPr userDrawn="1"/>
          </p:nvGrpSpPr>
          <p:grpSpPr>
            <a:xfrm>
              <a:off x="684536" y="251114"/>
              <a:ext cx="2312608" cy="778954"/>
              <a:chOff x="7822793" y="1187285"/>
              <a:chExt cx="2101637" cy="778954"/>
            </a:xfrm>
          </p:grpSpPr>
          <p:sp>
            <p:nvSpPr>
              <p:cNvPr id="5" name="PPT世界-2-1"/>
              <p:cNvSpPr>
                <a:spLocks noChangeAspect="1"/>
              </p:cNvSpPr>
              <p:nvPr/>
            </p:nvSpPr>
            <p:spPr>
              <a:xfrm>
                <a:off x="7822793" y="1328780"/>
                <a:ext cx="260832" cy="288000"/>
              </a:xfrm>
              <a:prstGeom prst="ellipse">
                <a:avLst/>
              </a:prstGeom>
              <a:solidFill>
                <a:srgbClr val="AA4CE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7" name="PPT世界-2-3"/>
              <p:cNvSpPr/>
              <p:nvPr/>
            </p:nvSpPr>
            <p:spPr>
              <a:xfrm>
                <a:off x="8264881" y="1187285"/>
                <a:ext cx="1659549"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探究新知</a:t>
                </a:r>
                <a:endPar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endParaRPr>
              </a:p>
            </p:txBody>
          </p:sp>
          <p:sp>
            <p:nvSpPr>
              <p:cNvPr id="8" name="PPT世界-2-4"/>
              <p:cNvSpPr txBox="1"/>
              <p:nvPr/>
            </p:nvSpPr>
            <p:spPr>
              <a:xfrm>
                <a:off x="8300317" y="1704629"/>
                <a:ext cx="1592426" cy="26161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11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presentation</a:t>
                </a:r>
                <a:endParaRPr lang="zh-CN" altLang="en-US"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endParaRPr>
              </a:p>
            </p:txBody>
          </p:sp>
        </p:grpSp>
        <p:sp>
          <p:nvSpPr>
            <p:cNvPr id="2" name="PPT世界-2-1"/>
            <p:cNvSpPr>
              <a:spLocks noChangeAspect="1"/>
            </p:cNvSpPr>
            <p:nvPr userDrawn="1"/>
          </p:nvSpPr>
          <p:spPr>
            <a:xfrm>
              <a:off x="541027" y="567339"/>
              <a:ext cx="144000" cy="144494"/>
            </a:xfrm>
            <a:prstGeom prst="ellipse">
              <a:avLst/>
            </a:prstGeom>
            <a:solidFill>
              <a:srgbClr val="7FC643"/>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9" name="PPT世界-2-1"/>
            <p:cNvSpPr>
              <a:spLocks noChangeAspect="1"/>
            </p:cNvSpPr>
            <p:nvPr userDrawn="1"/>
          </p:nvSpPr>
          <p:spPr>
            <a:xfrm>
              <a:off x="811816" y="548628"/>
              <a:ext cx="216000" cy="216741"/>
            </a:xfrm>
            <a:prstGeom prst="ellipse">
              <a:avLst/>
            </a:prstGeom>
            <a:solidFill>
              <a:srgbClr val="D1624A"/>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学习任务二">
    <p:spTree>
      <p:nvGrpSpPr>
        <p:cNvPr id="1" name=""/>
        <p:cNvGrpSpPr/>
        <p:nvPr/>
      </p:nvGrpSpPr>
      <p:grpSpPr>
        <a:xfrm>
          <a:off x="0" y="0"/>
          <a:ext cx="0" cy="0"/>
        </a:xfrm>
      </p:grpSpPr>
      <p:pic>
        <p:nvPicPr>
          <p:cNvPr id="3" name="PPT世界-2"/>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a:off x="1" y="1755452"/>
            <a:ext cx="6781799" cy="5102548"/>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4" name="PPT世界-3"/>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a:off x="8517080" y="-2"/>
            <a:ext cx="3674917" cy="2764967"/>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1" name="图片 10" descr="713281381aa02e909b666a1bab38feb9e667192d1e4b8-rbKnqz_fw480副本"/>
          <p:cNvPicPr>
            <a:picLocks noChangeAspect="1"/>
          </p:cNvPicPr>
          <p:nvPr userDrawn="1"/>
        </p:nvPicPr>
        <p:blipFill>
          <a:blip r:embed="rId3"/>
          <a:stretch>
            <a:fillRect/>
          </a:stretch>
        </p:blipFill>
        <p:spPr>
          <a:xfrm>
            <a:off x="522580" y="1248459"/>
            <a:ext cx="3661231" cy="2764968"/>
          </a:xfrm>
          <a:prstGeom prst="rect">
            <a:avLst/>
          </a:prstGeom>
        </p:spPr>
      </p:pic>
      <p:grpSp>
        <p:nvGrpSpPr>
          <p:cNvPr id="8" name="组合 7"/>
          <p:cNvGrpSpPr/>
          <p:nvPr userDrawn="1"/>
        </p:nvGrpSpPr>
        <p:grpSpPr>
          <a:xfrm>
            <a:off x="4861766" y="1805929"/>
            <a:ext cx="5492772" cy="830997"/>
            <a:chOff x="6299537" y="1885072"/>
            <a:chExt cx="5492772" cy="830997"/>
          </a:xfrm>
        </p:grpSpPr>
        <p:sp>
          <p:nvSpPr>
            <p:cNvPr id="9" name="PPT世界-7"/>
            <p:cNvSpPr txBox="1"/>
            <p:nvPr userDrawn="1"/>
          </p:nvSpPr>
          <p:spPr>
            <a:xfrm>
              <a:off x="7019022" y="1885072"/>
              <a:ext cx="4773287"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4800" b="1">
                  <a:solidFill>
                    <a:srgbClr val="7FC643"/>
                  </a:solidFill>
                  <a:latin typeface="楷体" panose="02010609060101010101" pitchFamily="49" charset="-122"/>
                  <a:ea typeface="楷体" panose="02010609060101010101" pitchFamily="49" charset="-122"/>
                  <a:cs typeface="思源黑体 CN Bold" panose="020b0800000000000000" pitchFamily="34" charset="-122"/>
                </a:rPr>
                <a:t>学习任务二</a:t>
              </a:r>
              <a:endParaRPr lang="zh-CN" altLang="en-US" sz="4800" b="1">
                <a:solidFill>
                  <a:srgbClr val="7FC643"/>
                </a:solidFill>
                <a:latin typeface="楷体" panose="02010609060101010101" pitchFamily="49" charset="-122"/>
                <a:ea typeface="楷体" panose="02010609060101010101" pitchFamily="49" charset="-122"/>
                <a:cs typeface="思源黑体 CN Bold" panose="020b0800000000000000" pitchFamily="34" charset="-122"/>
              </a:endParaRPr>
            </a:p>
          </p:txBody>
        </p:sp>
        <p:sp>
          <p:nvSpPr>
            <p:cNvPr id="10" name="PPT世界-11"/>
            <p:cNvSpPr/>
            <p:nvPr/>
          </p:nvSpPr>
          <p:spPr>
            <a:xfrm>
              <a:off x="6299537" y="2090797"/>
              <a:ext cx="419547" cy="419546"/>
            </a:xfrm>
            <a:prstGeom prst="ellipse">
              <a:avLst/>
            </a:prstGeom>
            <a:solidFill>
              <a:srgbClr val="7FC643"/>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pic>
        <p:nvPicPr>
          <p:cNvPr id="16" name="图片 15"/>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flipH="1">
            <a:off x="4861765" y="2205918"/>
            <a:ext cx="6063409" cy="1350487"/>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6" presetClass="entr" presetSubtype="0" dur="200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80">
                                          <p:stCondLst>
                                            <p:cond delay="0"/>
                                          </p:stCondLst>
                                        </p:cTn>
                                        <p:tgtEl>
                                          <p:spTgt spid="11"/>
                                        </p:tgtEl>
                                      </p:cBhvr>
                                    </p:animEffect>
                                    <p:anim calcmode="lin" valueType="num">
                                      <p:cBhvr>
                                        <p:cTn id="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3" dur="26">
                                          <p:stCondLst>
                                            <p:cond delay="650"/>
                                          </p:stCondLst>
                                        </p:cTn>
                                        <p:tgtEl>
                                          <p:spTgt spid="11"/>
                                        </p:tgtEl>
                                      </p:cBhvr>
                                      <p:to x="100000" y="60000"/>
                                    </p:animScale>
                                    <p:animScale>
                                      <p:cBhvr>
                                        <p:cTn id="14" dur="166" decel="50000">
                                          <p:stCondLst>
                                            <p:cond delay="676"/>
                                          </p:stCondLst>
                                        </p:cTn>
                                        <p:tgtEl>
                                          <p:spTgt spid="11"/>
                                        </p:tgtEl>
                                      </p:cBhvr>
                                      <p:to x="100000" y="100000"/>
                                    </p:animScale>
                                    <p:animScale>
                                      <p:cBhvr>
                                        <p:cTn id="15" dur="26">
                                          <p:stCondLst>
                                            <p:cond delay="1312"/>
                                          </p:stCondLst>
                                        </p:cTn>
                                        <p:tgtEl>
                                          <p:spTgt spid="11"/>
                                        </p:tgtEl>
                                      </p:cBhvr>
                                      <p:to x="100000" y="80000"/>
                                    </p:animScale>
                                    <p:animScale>
                                      <p:cBhvr>
                                        <p:cTn id="16" dur="166" decel="50000">
                                          <p:stCondLst>
                                            <p:cond delay="1338"/>
                                          </p:stCondLst>
                                        </p:cTn>
                                        <p:tgtEl>
                                          <p:spTgt spid="11"/>
                                        </p:tgtEl>
                                      </p:cBhvr>
                                      <p:to x="100000" y="100000"/>
                                    </p:animScale>
                                    <p:animScale>
                                      <p:cBhvr>
                                        <p:cTn id="17" dur="26">
                                          <p:stCondLst>
                                            <p:cond delay="1642"/>
                                          </p:stCondLst>
                                        </p:cTn>
                                        <p:tgtEl>
                                          <p:spTgt spid="11"/>
                                        </p:tgtEl>
                                      </p:cBhvr>
                                      <p:to x="100000" y="90000"/>
                                    </p:animScale>
                                    <p:animScale>
                                      <p:cBhvr>
                                        <p:cTn id="18" dur="166" decel="50000">
                                          <p:stCondLst>
                                            <p:cond delay="1668"/>
                                          </p:stCondLst>
                                        </p:cTn>
                                        <p:tgtEl>
                                          <p:spTgt spid="11"/>
                                        </p:tgtEl>
                                      </p:cBhvr>
                                      <p:to x="100000" y="100000"/>
                                    </p:animScale>
                                    <p:animScale>
                                      <p:cBhvr>
                                        <p:cTn id="19" dur="26">
                                          <p:stCondLst>
                                            <p:cond delay="1808"/>
                                          </p:stCondLst>
                                        </p:cTn>
                                        <p:tgtEl>
                                          <p:spTgt spid="11"/>
                                        </p:tgtEl>
                                      </p:cBhvr>
                                      <p:to x="100000" y="95000"/>
                                    </p:animScale>
                                    <p:animScale>
                                      <p:cBhvr>
                                        <p:cTn id="20" dur="166" decel="50000">
                                          <p:stCondLst>
                                            <p:cond delay="1834"/>
                                          </p:stCondLst>
                                        </p:cTn>
                                        <p:tgtEl>
                                          <p:spTgt spid="11"/>
                                        </p:tgtEl>
                                      </p:cBhvr>
                                      <p:to x="100000" y="100000"/>
                                    </p:animScale>
                                  </p:childTnLst>
                                </p:cTn>
                              </p:par>
                            </p:childTnLst>
                          </p:cTn>
                        </p:par>
                        <p:par>
                          <p:cTn id="21" fill="hold" nodeType="afterGroup">
                            <p:stCondLst>
                              <p:cond delay="2000"/>
                            </p:stCondLst>
                            <p:childTnLst>
                              <p:par>
                                <p:cTn id="22" presetID="42" presetClass="entr" presetSubtype="0" dur="500" fill="hold" nodeType="after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anim calcmode="lin" valueType="num">
                                      <p:cBhvr>
                                        <p:cTn id="25" dur="500" fill="hold"/>
                                        <p:tgtEl>
                                          <p:spTgt spid="8"/>
                                        </p:tgtEl>
                                        <p:attrNameLst>
                                          <p:attrName>ppt_x</p:attrName>
                                        </p:attrNameLst>
                                      </p:cBhvr>
                                      <p:tavLst>
                                        <p:tav tm="0">
                                          <p:val>
                                            <p:strVal val="#ppt_x"/>
                                          </p:val>
                                        </p:tav>
                                        <p:tav tm="100000">
                                          <p:val>
                                            <p:strVal val="#ppt_x"/>
                                          </p:val>
                                        </p:tav>
                                      </p:tavLst>
                                    </p:anim>
                                    <p:anim calcmode="lin" valueType="num">
                                      <p:cBhvr>
                                        <p:cTn id="26" dur="500" fill="hold"/>
                                        <p:tgtEl>
                                          <p:spTgt spid="8"/>
                                        </p:tgtEl>
                                        <p:attrNameLst>
                                          <p:attrName>ppt_y</p:attrName>
                                        </p:attrNameLst>
                                      </p:cBhvr>
                                      <p:tavLst>
                                        <p:tav tm="0">
                                          <p:val>
                                            <p:strVal val="#ppt_y+.1"/>
                                          </p:val>
                                        </p:tav>
                                        <p:tav tm="100000">
                                          <p:val>
                                            <p:strVal val="#ppt_y"/>
                                          </p:val>
                                        </p:tav>
                                      </p:tavLst>
                                    </p:anim>
                                  </p:childTnLst>
                                </p:cTn>
                              </p:par>
                            </p:childTnLst>
                          </p:cTn>
                        </p:par>
                        <p:par>
                          <p:cTn id="27" fill="hold" nodeType="afterGroup">
                            <p:stCondLst>
                              <p:cond delay="2500"/>
                            </p:stCondLst>
                            <p:childTnLst>
                              <p:par>
                                <p:cTn id="28" presetID="22" presetClass="entr" presetSubtype="8" dur="500" fill="hold" nodeType="after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wipe(left)">
                                      <p:cBhvr>
                                        <p:cTn id="3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学习任务三">
    <p:spTree>
      <p:nvGrpSpPr>
        <p:cNvPr id="1" name=""/>
        <p:cNvGrpSpPr/>
        <p:nvPr/>
      </p:nvGrpSpPr>
      <p:grpSpPr>
        <a:xfrm>
          <a:off x="0" y="0"/>
          <a:ext cx="0" cy="0"/>
        </a:xfrm>
      </p:grpSpPr>
      <p:pic>
        <p:nvPicPr>
          <p:cNvPr id="3" name="PPT世界-2"/>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a:off x="1" y="1755452"/>
            <a:ext cx="6781799" cy="5102548"/>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4" name="PPT世界-3"/>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a:off x="8517080" y="-2"/>
            <a:ext cx="3674917" cy="2764967"/>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1" name="图片 10" descr="713281381aa02e909b666a1bab38feb9e667192d1e4b8-rbKnqz_fw480副本"/>
          <p:cNvPicPr>
            <a:picLocks noChangeAspect="1"/>
          </p:cNvPicPr>
          <p:nvPr userDrawn="1"/>
        </p:nvPicPr>
        <p:blipFill>
          <a:blip r:embed="rId3"/>
          <a:stretch>
            <a:fillRect/>
          </a:stretch>
        </p:blipFill>
        <p:spPr>
          <a:xfrm>
            <a:off x="522580" y="1248459"/>
            <a:ext cx="3661231" cy="2764968"/>
          </a:xfrm>
          <a:prstGeom prst="rect">
            <a:avLst/>
          </a:prstGeom>
        </p:spPr>
      </p:pic>
      <p:grpSp>
        <p:nvGrpSpPr>
          <p:cNvPr id="2" name="组合 1"/>
          <p:cNvGrpSpPr/>
          <p:nvPr userDrawn="1"/>
        </p:nvGrpSpPr>
        <p:grpSpPr>
          <a:xfrm>
            <a:off x="4861766" y="1799946"/>
            <a:ext cx="5492772" cy="830997"/>
            <a:chOff x="6299537" y="1885072"/>
            <a:chExt cx="5492772" cy="830997"/>
          </a:xfrm>
        </p:grpSpPr>
        <p:sp>
          <p:nvSpPr>
            <p:cNvPr id="5" name="PPT世界-7"/>
            <p:cNvSpPr txBox="1"/>
            <p:nvPr userDrawn="1"/>
          </p:nvSpPr>
          <p:spPr>
            <a:xfrm>
              <a:off x="7019022" y="1885072"/>
              <a:ext cx="4773287"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4800" b="1">
                  <a:solidFill>
                    <a:srgbClr val="AA4CE7"/>
                  </a:solidFill>
                  <a:latin typeface="楷体" panose="02010609060101010101" pitchFamily="49" charset="-122"/>
                  <a:ea typeface="楷体" panose="02010609060101010101" pitchFamily="49" charset="-122"/>
                  <a:cs typeface="思源黑体 CN Bold" panose="020b0800000000000000" pitchFamily="34" charset="-122"/>
                </a:rPr>
                <a:t>学习任务三</a:t>
              </a:r>
              <a:endParaRPr lang="zh-CN" altLang="en-US" sz="4800" b="1">
                <a:solidFill>
                  <a:srgbClr val="AA4CE7"/>
                </a:solidFill>
                <a:latin typeface="楷体" panose="02010609060101010101" pitchFamily="49" charset="-122"/>
                <a:ea typeface="楷体" panose="02010609060101010101" pitchFamily="49" charset="-122"/>
                <a:cs typeface="思源黑体 CN Bold" panose="020b0800000000000000" pitchFamily="34" charset="-122"/>
              </a:endParaRPr>
            </a:p>
          </p:txBody>
        </p:sp>
        <p:sp>
          <p:nvSpPr>
            <p:cNvPr id="6" name="PPT世界-11"/>
            <p:cNvSpPr/>
            <p:nvPr/>
          </p:nvSpPr>
          <p:spPr>
            <a:xfrm>
              <a:off x="6299537" y="2090797"/>
              <a:ext cx="419547" cy="419546"/>
            </a:xfrm>
            <a:prstGeom prst="ellipse">
              <a:avLst/>
            </a:prstGeom>
            <a:solidFill>
              <a:srgbClr val="AA4CE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prstClr val="white"/>
                </a:solidFill>
                <a:effectLst/>
                <a:uLnTx/>
                <a:uFillTx/>
                <a:latin typeface="楷体" panose="02010609060101010101" pitchFamily="49" charset="-122"/>
                <a:ea typeface="楷体" panose="02010609060101010101" pitchFamily="49" charset="-122"/>
                <a:cs typeface="思源黑体 CN Bold" panose="020b0800000000000000" pitchFamily="34" charset="-122"/>
              </a:endParaRPr>
            </a:p>
          </p:txBody>
        </p:sp>
      </p:grpSp>
      <p:pic>
        <p:nvPicPr>
          <p:cNvPr id="7" name="图片 6"/>
          <p:cNvPicPr>
            <a:picLocks noChangeAspect="1"/>
          </p:cNvPicPr>
          <p:nvPr userDrawn="1"/>
        </p:nvPicPr>
        <p:blipFill>
          <a:blip r:embed="rId4">
            <a:extLst>
              <a:ext uri="{BEBA8EAE-BF5A-486C-A8C5-ECC9F3942E4B}">
                <a14:imgProps xmlns:a14="http://schemas.microsoft.com/office/drawing/2010/main">
                  <a14:imgLayer r:embed="rId5">
                    <a14:imgEffect>
                      <a14:colorTemperature colorTemp="5300"/>
                    </a14:imgEffect>
                  </a14:imgLayer>
                </a14:imgProps>
              </a:ext>
              <a:ext uri="{28A0092B-C50C-407E-A947-70E740481C1C}">
                <a14:useLocalDpi xmlns:a14="http://schemas.microsoft.com/office/drawing/2010/main" val="0"/>
              </a:ext>
            </a:extLst>
          </a:blip>
          <a:stretch>
            <a:fillRect/>
          </a:stretch>
        </p:blipFill>
        <p:spPr>
          <a:xfrm flipH="1">
            <a:off x="4861765" y="2205918"/>
            <a:ext cx="6063409" cy="1350487"/>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6" presetClass="entr" presetSubtype="0" dur="200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80">
                                          <p:stCondLst>
                                            <p:cond delay="0"/>
                                          </p:stCondLst>
                                        </p:cTn>
                                        <p:tgtEl>
                                          <p:spTgt spid="11"/>
                                        </p:tgtEl>
                                      </p:cBhvr>
                                    </p:animEffect>
                                    <p:anim calcmode="lin" valueType="num">
                                      <p:cBhvr>
                                        <p:cTn id="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3" dur="26">
                                          <p:stCondLst>
                                            <p:cond delay="650"/>
                                          </p:stCondLst>
                                        </p:cTn>
                                        <p:tgtEl>
                                          <p:spTgt spid="11"/>
                                        </p:tgtEl>
                                      </p:cBhvr>
                                      <p:to x="100000" y="60000"/>
                                    </p:animScale>
                                    <p:animScale>
                                      <p:cBhvr>
                                        <p:cTn id="14" dur="166" decel="50000">
                                          <p:stCondLst>
                                            <p:cond delay="676"/>
                                          </p:stCondLst>
                                        </p:cTn>
                                        <p:tgtEl>
                                          <p:spTgt spid="11"/>
                                        </p:tgtEl>
                                      </p:cBhvr>
                                      <p:to x="100000" y="100000"/>
                                    </p:animScale>
                                    <p:animScale>
                                      <p:cBhvr>
                                        <p:cTn id="15" dur="26">
                                          <p:stCondLst>
                                            <p:cond delay="1312"/>
                                          </p:stCondLst>
                                        </p:cTn>
                                        <p:tgtEl>
                                          <p:spTgt spid="11"/>
                                        </p:tgtEl>
                                      </p:cBhvr>
                                      <p:to x="100000" y="80000"/>
                                    </p:animScale>
                                    <p:animScale>
                                      <p:cBhvr>
                                        <p:cTn id="16" dur="166" decel="50000">
                                          <p:stCondLst>
                                            <p:cond delay="1338"/>
                                          </p:stCondLst>
                                        </p:cTn>
                                        <p:tgtEl>
                                          <p:spTgt spid="11"/>
                                        </p:tgtEl>
                                      </p:cBhvr>
                                      <p:to x="100000" y="100000"/>
                                    </p:animScale>
                                    <p:animScale>
                                      <p:cBhvr>
                                        <p:cTn id="17" dur="26">
                                          <p:stCondLst>
                                            <p:cond delay="1642"/>
                                          </p:stCondLst>
                                        </p:cTn>
                                        <p:tgtEl>
                                          <p:spTgt spid="11"/>
                                        </p:tgtEl>
                                      </p:cBhvr>
                                      <p:to x="100000" y="90000"/>
                                    </p:animScale>
                                    <p:animScale>
                                      <p:cBhvr>
                                        <p:cTn id="18" dur="166" decel="50000">
                                          <p:stCondLst>
                                            <p:cond delay="1668"/>
                                          </p:stCondLst>
                                        </p:cTn>
                                        <p:tgtEl>
                                          <p:spTgt spid="11"/>
                                        </p:tgtEl>
                                      </p:cBhvr>
                                      <p:to x="100000" y="100000"/>
                                    </p:animScale>
                                    <p:animScale>
                                      <p:cBhvr>
                                        <p:cTn id="19" dur="26">
                                          <p:stCondLst>
                                            <p:cond delay="1808"/>
                                          </p:stCondLst>
                                        </p:cTn>
                                        <p:tgtEl>
                                          <p:spTgt spid="11"/>
                                        </p:tgtEl>
                                      </p:cBhvr>
                                      <p:to x="100000" y="95000"/>
                                    </p:animScale>
                                    <p:animScale>
                                      <p:cBhvr>
                                        <p:cTn id="20" dur="166" decel="50000">
                                          <p:stCondLst>
                                            <p:cond delay="1834"/>
                                          </p:stCondLst>
                                        </p:cTn>
                                        <p:tgtEl>
                                          <p:spTgt spid="11"/>
                                        </p:tgtEl>
                                      </p:cBhvr>
                                      <p:to x="100000" y="100000"/>
                                    </p:animScale>
                                  </p:childTnLst>
                                </p:cTn>
                              </p:par>
                            </p:childTnLst>
                          </p:cTn>
                        </p:par>
                        <p:par>
                          <p:cTn id="21" fill="hold" nodeType="afterGroup">
                            <p:stCondLst>
                              <p:cond delay="2000"/>
                            </p:stCondLst>
                            <p:childTnLst>
                              <p:par>
                                <p:cTn id="22" presetID="42" presetClass="entr" presetSubtype="0" dur="500" fill="hold" nodeType="after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500"/>
                                        <p:tgtEl>
                                          <p:spTgt spid="2"/>
                                        </p:tgtEl>
                                      </p:cBhvr>
                                    </p:animEffect>
                                    <p:anim calcmode="lin" valueType="num">
                                      <p:cBhvr>
                                        <p:cTn id="25" dur="500" fill="hold"/>
                                        <p:tgtEl>
                                          <p:spTgt spid="2"/>
                                        </p:tgtEl>
                                        <p:attrNameLst>
                                          <p:attrName>ppt_x</p:attrName>
                                        </p:attrNameLst>
                                      </p:cBhvr>
                                      <p:tavLst>
                                        <p:tav tm="0">
                                          <p:val>
                                            <p:strVal val="#ppt_x"/>
                                          </p:val>
                                        </p:tav>
                                        <p:tav tm="100000">
                                          <p:val>
                                            <p:strVal val="#ppt_x"/>
                                          </p:val>
                                        </p:tav>
                                      </p:tavLst>
                                    </p:anim>
                                    <p:anim calcmode="lin" valueType="num">
                                      <p:cBhvr>
                                        <p:cTn id="26" dur="5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22" presetClass="entr" presetSubtype="8" dur="50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wipe(left)">
                                      <p:cBhvr>
                                        <p:cTn id="3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学习任务四">
    <p:spTree>
      <p:nvGrpSpPr>
        <p:cNvPr id="1" name=""/>
        <p:cNvGrpSpPr/>
        <p:nvPr/>
      </p:nvGrpSpPr>
      <p:grpSpPr>
        <a:xfrm>
          <a:off x="0" y="0"/>
          <a:ext cx="0" cy="0"/>
        </a:xfrm>
      </p:grpSpPr>
      <p:pic>
        <p:nvPicPr>
          <p:cNvPr id="3" name="PPT世界-2"/>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a:off x="1" y="1755452"/>
            <a:ext cx="6781799" cy="5102548"/>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4" name="PPT世界-3"/>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a:off x="8517080" y="-2"/>
            <a:ext cx="3674917" cy="2764967"/>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1" name="图片 10" descr="713281381aa02e909b666a1bab38feb9e667192d1e4b8-rbKnqz_fw480副本"/>
          <p:cNvPicPr>
            <a:picLocks noChangeAspect="1"/>
          </p:cNvPicPr>
          <p:nvPr userDrawn="1"/>
        </p:nvPicPr>
        <p:blipFill>
          <a:blip r:embed="rId3"/>
          <a:stretch>
            <a:fillRect/>
          </a:stretch>
        </p:blipFill>
        <p:spPr>
          <a:xfrm>
            <a:off x="522580" y="1248459"/>
            <a:ext cx="3661231" cy="2764968"/>
          </a:xfrm>
          <a:prstGeom prst="rect">
            <a:avLst/>
          </a:prstGeom>
        </p:spPr>
      </p:pic>
      <p:grpSp>
        <p:nvGrpSpPr>
          <p:cNvPr id="2" name="组合 1"/>
          <p:cNvGrpSpPr/>
          <p:nvPr userDrawn="1"/>
        </p:nvGrpSpPr>
        <p:grpSpPr>
          <a:xfrm>
            <a:off x="4861766" y="1799946"/>
            <a:ext cx="5492772" cy="830997"/>
            <a:chOff x="6299537" y="1885072"/>
            <a:chExt cx="5492772" cy="830997"/>
          </a:xfrm>
        </p:grpSpPr>
        <p:sp>
          <p:nvSpPr>
            <p:cNvPr id="5" name="PPT世界-7"/>
            <p:cNvSpPr txBox="1"/>
            <p:nvPr userDrawn="1"/>
          </p:nvSpPr>
          <p:spPr>
            <a:xfrm>
              <a:off x="7019022" y="1885072"/>
              <a:ext cx="4773287"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4800" b="1">
                  <a:solidFill>
                    <a:srgbClr val="D1624A"/>
                  </a:solidFill>
                  <a:latin typeface="楷体" panose="02010609060101010101" pitchFamily="49" charset="-122"/>
                  <a:ea typeface="楷体" panose="02010609060101010101" pitchFamily="49" charset="-122"/>
                  <a:cs typeface="思源黑体 CN Bold" panose="020b0800000000000000" pitchFamily="34" charset="-122"/>
                </a:rPr>
                <a:t>学习任务四</a:t>
              </a:r>
              <a:endParaRPr lang="zh-CN" altLang="en-US" sz="4800" b="1">
                <a:solidFill>
                  <a:srgbClr val="D1624A"/>
                </a:solidFill>
                <a:latin typeface="楷体" panose="02010609060101010101" pitchFamily="49" charset="-122"/>
                <a:ea typeface="楷体" panose="02010609060101010101" pitchFamily="49" charset="-122"/>
                <a:cs typeface="思源黑体 CN Bold" panose="020b0800000000000000" pitchFamily="34" charset="-122"/>
              </a:endParaRPr>
            </a:p>
          </p:txBody>
        </p:sp>
        <p:sp>
          <p:nvSpPr>
            <p:cNvPr id="6" name="PPT世界-11"/>
            <p:cNvSpPr/>
            <p:nvPr/>
          </p:nvSpPr>
          <p:spPr>
            <a:xfrm>
              <a:off x="6299537" y="2090797"/>
              <a:ext cx="419547" cy="419546"/>
            </a:xfrm>
            <a:prstGeom prst="ellipse">
              <a:avLst/>
            </a:prstGeom>
            <a:solidFill>
              <a:srgbClr val="D1624A"/>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pic>
        <p:nvPicPr>
          <p:cNvPr id="14" name="图片 13"/>
          <p:cNvPicPr>
            <a:picLocks noChangeAspect="1"/>
          </p:cNvPicPr>
          <p:nvPr userDrawn="1"/>
        </p:nvPicPr>
        <p:blipFill>
          <a:blip r:embed="rId4">
            <a:extLst>
              <a:ext uri="{BEBA8EAE-BF5A-486C-A8C5-ECC9F3942E4B}">
                <a14:imgProps xmlns:a14="http://schemas.microsoft.com/office/drawing/2010/main">
                  <a14:imgLayer r:embed="rId5">
                    <a14:imgEffect>
                      <a14:colorTemperature colorTemp="7200"/>
                    </a14:imgEffect>
                  </a14:imgLayer>
                </a14:imgProps>
              </a:ext>
              <a:ext uri="{28A0092B-C50C-407E-A947-70E740481C1C}">
                <a14:useLocalDpi xmlns:a14="http://schemas.microsoft.com/office/drawing/2010/main" val="0"/>
              </a:ext>
            </a:extLst>
          </a:blip>
          <a:stretch>
            <a:fillRect/>
          </a:stretch>
        </p:blipFill>
        <p:spPr>
          <a:xfrm flipH="1">
            <a:off x="4861765" y="2205918"/>
            <a:ext cx="6063409" cy="1350487"/>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6" presetClass="entr" presetSubtype="0" dur="200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80">
                                          <p:stCondLst>
                                            <p:cond delay="0"/>
                                          </p:stCondLst>
                                        </p:cTn>
                                        <p:tgtEl>
                                          <p:spTgt spid="11"/>
                                        </p:tgtEl>
                                      </p:cBhvr>
                                    </p:animEffect>
                                    <p:anim calcmode="lin" valueType="num">
                                      <p:cBhvr>
                                        <p:cTn id="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3" dur="26">
                                          <p:stCondLst>
                                            <p:cond delay="650"/>
                                          </p:stCondLst>
                                        </p:cTn>
                                        <p:tgtEl>
                                          <p:spTgt spid="11"/>
                                        </p:tgtEl>
                                      </p:cBhvr>
                                      <p:to x="100000" y="60000"/>
                                    </p:animScale>
                                    <p:animScale>
                                      <p:cBhvr>
                                        <p:cTn id="14" dur="166" decel="50000">
                                          <p:stCondLst>
                                            <p:cond delay="676"/>
                                          </p:stCondLst>
                                        </p:cTn>
                                        <p:tgtEl>
                                          <p:spTgt spid="11"/>
                                        </p:tgtEl>
                                      </p:cBhvr>
                                      <p:to x="100000" y="100000"/>
                                    </p:animScale>
                                    <p:animScale>
                                      <p:cBhvr>
                                        <p:cTn id="15" dur="26">
                                          <p:stCondLst>
                                            <p:cond delay="1312"/>
                                          </p:stCondLst>
                                        </p:cTn>
                                        <p:tgtEl>
                                          <p:spTgt spid="11"/>
                                        </p:tgtEl>
                                      </p:cBhvr>
                                      <p:to x="100000" y="80000"/>
                                    </p:animScale>
                                    <p:animScale>
                                      <p:cBhvr>
                                        <p:cTn id="16" dur="166" decel="50000">
                                          <p:stCondLst>
                                            <p:cond delay="1338"/>
                                          </p:stCondLst>
                                        </p:cTn>
                                        <p:tgtEl>
                                          <p:spTgt spid="11"/>
                                        </p:tgtEl>
                                      </p:cBhvr>
                                      <p:to x="100000" y="100000"/>
                                    </p:animScale>
                                    <p:animScale>
                                      <p:cBhvr>
                                        <p:cTn id="17" dur="26">
                                          <p:stCondLst>
                                            <p:cond delay="1642"/>
                                          </p:stCondLst>
                                        </p:cTn>
                                        <p:tgtEl>
                                          <p:spTgt spid="11"/>
                                        </p:tgtEl>
                                      </p:cBhvr>
                                      <p:to x="100000" y="90000"/>
                                    </p:animScale>
                                    <p:animScale>
                                      <p:cBhvr>
                                        <p:cTn id="18" dur="166" decel="50000">
                                          <p:stCondLst>
                                            <p:cond delay="1668"/>
                                          </p:stCondLst>
                                        </p:cTn>
                                        <p:tgtEl>
                                          <p:spTgt spid="11"/>
                                        </p:tgtEl>
                                      </p:cBhvr>
                                      <p:to x="100000" y="100000"/>
                                    </p:animScale>
                                    <p:animScale>
                                      <p:cBhvr>
                                        <p:cTn id="19" dur="26">
                                          <p:stCondLst>
                                            <p:cond delay="1808"/>
                                          </p:stCondLst>
                                        </p:cTn>
                                        <p:tgtEl>
                                          <p:spTgt spid="11"/>
                                        </p:tgtEl>
                                      </p:cBhvr>
                                      <p:to x="100000" y="95000"/>
                                    </p:animScale>
                                    <p:animScale>
                                      <p:cBhvr>
                                        <p:cTn id="20" dur="166" decel="50000">
                                          <p:stCondLst>
                                            <p:cond delay="1834"/>
                                          </p:stCondLst>
                                        </p:cTn>
                                        <p:tgtEl>
                                          <p:spTgt spid="11"/>
                                        </p:tgtEl>
                                      </p:cBhvr>
                                      <p:to x="100000" y="100000"/>
                                    </p:animScale>
                                  </p:childTnLst>
                                </p:cTn>
                              </p:par>
                            </p:childTnLst>
                          </p:cTn>
                        </p:par>
                        <p:par>
                          <p:cTn id="21" fill="hold" nodeType="afterGroup">
                            <p:stCondLst>
                              <p:cond delay="2000"/>
                            </p:stCondLst>
                            <p:childTnLst>
                              <p:par>
                                <p:cTn id="22" presetID="42" presetClass="entr" presetSubtype="0" dur="500" fill="hold" nodeType="after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500"/>
                                        <p:tgtEl>
                                          <p:spTgt spid="2"/>
                                        </p:tgtEl>
                                      </p:cBhvr>
                                    </p:animEffect>
                                    <p:anim calcmode="lin" valueType="num">
                                      <p:cBhvr>
                                        <p:cTn id="25" dur="500" fill="hold"/>
                                        <p:tgtEl>
                                          <p:spTgt spid="2"/>
                                        </p:tgtEl>
                                        <p:attrNameLst>
                                          <p:attrName>ppt_x</p:attrName>
                                        </p:attrNameLst>
                                      </p:cBhvr>
                                      <p:tavLst>
                                        <p:tav tm="0">
                                          <p:val>
                                            <p:strVal val="#ppt_x"/>
                                          </p:val>
                                        </p:tav>
                                        <p:tav tm="100000">
                                          <p:val>
                                            <p:strVal val="#ppt_x"/>
                                          </p:val>
                                        </p:tav>
                                      </p:tavLst>
                                    </p:anim>
                                    <p:anim calcmode="lin" valueType="num">
                                      <p:cBhvr>
                                        <p:cTn id="26" dur="500" fill="hold"/>
                                        <p:tgtEl>
                                          <p:spTgt spid="2"/>
                                        </p:tgtEl>
                                        <p:attrNameLst>
                                          <p:attrName>ppt_y</p:attrName>
                                        </p:attrNameLst>
                                      </p:cBhvr>
                                      <p:tavLst>
                                        <p:tav tm="0">
                                          <p:val>
                                            <p:strVal val="#ppt_y+.1"/>
                                          </p:val>
                                        </p:tav>
                                        <p:tav tm="100000">
                                          <p:val>
                                            <p:strVal val="#ppt_y"/>
                                          </p:val>
                                        </p:tav>
                                      </p:tavLst>
                                    </p:anim>
                                  </p:childTnLst>
                                </p:cTn>
                              </p:par>
                            </p:childTnLst>
                          </p:cTn>
                        </p:par>
                        <p:par>
                          <p:cTn id="27" fill="hold" nodeType="afterGroup">
                            <p:stCondLst>
                              <p:cond delay="2500"/>
                            </p:stCondLst>
                            <p:childTnLst>
                              <p:par>
                                <p:cTn id="28" presetID="22" presetClass="entr" presetSubtype="8" dur="500" fill="hold" nodeType="after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wipe(left)">
                                      <p:cBhvr>
                                        <p:cTn id="3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达标练习">
    <p:spTree>
      <p:nvGrpSpPr>
        <p:cNvPr id="1" name=""/>
        <p:cNvGrpSpPr/>
        <p:nvPr/>
      </p:nvGrpSpPr>
      <p:grpSpPr>
        <a:xfrm>
          <a:off x="0" y="0"/>
          <a:ext cx="0" cy="0"/>
        </a:xfrm>
      </p:grpSpPr>
      <p:pic>
        <p:nvPicPr>
          <p:cNvPr id="3"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1" y="-1"/>
            <a:ext cx="1369066" cy="103006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2"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11128586" y="6057900"/>
            <a:ext cx="1063412" cy="8000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10" name="组合 9"/>
          <p:cNvGrpSpPr/>
          <p:nvPr userDrawn="1"/>
        </p:nvGrpSpPr>
        <p:grpSpPr>
          <a:xfrm>
            <a:off x="541027" y="251114"/>
            <a:ext cx="2456117" cy="778954"/>
            <a:chOff x="541027" y="251114"/>
            <a:chExt cx="2456117" cy="778954"/>
          </a:xfrm>
        </p:grpSpPr>
        <p:grpSp>
          <p:nvGrpSpPr>
            <p:cNvPr id="4" name="PPT世界-2"/>
            <p:cNvGrpSpPr/>
            <p:nvPr userDrawn="1"/>
          </p:nvGrpSpPr>
          <p:grpSpPr>
            <a:xfrm>
              <a:off x="684536" y="251114"/>
              <a:ext cx="2312608" cy="778954"/>
              <a:chOff x="7822793" y="1187285"/>
              <a:chExt cx="2101637" cy="778954"/>
            </a:xfrm>
          </p:grpSpPr>
          <p:sp>
            <p:nvSpPr>
              <p:cNvPr id="5" name="PPT世界-2-1"/>
              <p:cNvSpPr>
                <a:spLocks noChangeAspect="1"/>
              </p:cNvSpPr>
              <p:nvPr/>
            </p:nvSpPr>
            <p:spPr>
              <a:xfrm>
                <a:off x="7822793" y="1328780"/>
                <a:ext cx="260832" cy="288000"/>
              </a:xfrm>
              <a:prstGeom prst="ellipse">
                <a:avLst/>
              </a:prstGeom>
              <a:solidFill>
                <a:srgbClr val="AA4CE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7" name="PPT世界-2-3"/>
              <p:cNvSpPr/>
              <p:nvPr/>
            </p:nvSpPr>
            <p:spPr>
              <a:xfrm>
                <a:off x="8264881" y="1187285"/>
                <a:ext cx="1659549"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达标练习</a:t>
                </a:r>
                <a:endPar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endParaRPr>
              </a:p>
            </p:txBody>
          </p:sp>
          <p:sp>
            <p:nvSpPr>
              <p:cNvPr id="8" name="PPT世界-2-4"/>
              <p:cNvSpPr txBox="1"/>
              <p:nvPr/>
            </p:nvSpPr>
            <p:spPr>
              <a:xfrm>
                <a:off x="8300317" y="1704629"/>
                <a:ext cx="1592426" cy="26161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11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practice</a:t>
                </a:r>
                <a:endParaRPr lang="zh-CN" altLang="en-US"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endParaRPr>
              </a:p>
            </p:txBody>
          </p:sp>
        </p:grpSp>
        <p:sp>
          <p:nvSpPr>
            <p:cNvPr id="2" name="PPT世界-2-1"/>
            <p:cNvSpPr>
              <a:spLocks noChangeAspect="1"/>
            </p:cNvSpPr>
            <p:nvPr userDrawn="1"/>
          </p:nvSpPr>
          <p:spPr>
            <a:xfrm>
              <a:off x="541027" y="567339"/>
              <a:ext cx="144000" cy="144494"/>
            </a:xfrm>
            <a:prstGeom prst="ellipse">
              <a:avLst/>
            </a:prstGeom>
            <a:solidFill>
              <a:srgbClr val="7FC643"/>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9" name="PPT世界-2-1"/>
            <p:cNvSpPr>
              <a:spLocks noChangeAspect="1"/>
            </p:cNvSpPr>
            <p:nvPr userDrawn="1"/>
          </p:nvSpPr>
          <p:spPr>
            <a:xfrm>
              <a:off x="811816" y="548628"/>
              <a:ext cx="216000" cy="216741"/>
            </a:xfrm>
            <a:prstGeom prst="ellipse">
              <a:avLst/>
            </a:prstGeom>
            <a:solidFill>
              <a:srgbClr val="D1624A"/>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知识点总结">
    <p:spTree>
      <p:nvGrpSpPr>
        <p:cNvPr id="1" name=""/>
        <p:cNvGrpSpPr/>
        <p:nvPr/>
      </p:nvGrpSpPr>
      <p:grpSpPr>
        <a:xfrm>
          <a:off x="0" y="0"/>
          <a:ext cx="0" cy="0"/>
        </a:xfrm>
      </p:grpSpPr>
      <p:pic>
        <p:nvPicPr>
          <p:cNvPr id="3"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1" y="-1"/>
            <a:ext cx="1369066" cy="103006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2"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11128586" y="6057900"/>
            <a:ext cx="1063412" cy="8000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4"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2" y="-1"/>
            <a:ext cx="12191999" cy="6858000"/>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5"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3" y="-1"/>
            <a:ext cx="12191997" cy="6858000"/>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16" name="组合 15"/>
          <p:cNvGrpSpPr/>
          <p:nvPr userDrawn="1"/>
        </p:nvGrpSpPr>
        <p:grpSpPr>
          <a:xfrm>
            <a:off x="541027" y="251114"/>
            <a:ext cx="2456113" cy="778954"/>
            <a:chOff x="541027" y="251114"/>
            <a:chExt cx="2456113" cy="778954"/>
          </a:xfrm>
        </p:grpSpPr>
        <p:grpSp>
          <p:nvGrpSpPr>
            <p:cNvPr id="17" name="PPT世界-2"/>
            <p:cNvGrpSpPr/>
            <p:nvPr userDrawn="1"/>
          </p:nvGrpSpPr>
          <p:grpSpPr>
            <a:xfrm>
              <a:off x="684533" y="251114"/>
              <a:ext cx="2312607" cy="778954"/>
              <a:chOff x="7822793" y="1187285"/>
              <a:chExt cx="2101637" cy="778954"/>
            </a:xfrm>
          </p:grpSpPr>
          <p:sp>
            <p:nvSpPr>
              <p:cNvPr id="20" name="PPT世界-2-1"/>
              <p:cNvSpPr>
                <a:spLocks noChangeAspect="1"/>
              </p:cNvSpPr>
              <p:nvPr/>
            </p:nvSpPr>
            <p:spPr>
              <a:xfrm>
                <a:off x="7822793" y="1328780"/>
                <a:ext cx="260832" cy="288000"/>
              </a:xfrm>
              <a:prstGeom prst="ellipse">
                <a:avLst/>
              </a:prstGeom>
              <a:solidFill>
                <a:srgbClr val="AA4CE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21" name="PPT世界-2-3"/>
              <p:cNvSpPr/>
              <p:nvPr/>
            </p:nvSpPr>
            <p:spPr>
              <a:xfrm>
                <a:off x="8264881" y="1187285"/>
                <a:ext cx="1659549"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知识总结</a:t>
                </a:r>
                <a:endPar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endParaRPr>
              </a:p>
            </p:txBody>
          </p:sp>
          <p:sp>
            <p:nvSpPr>
              <p:cNvPr id="22" name="PPT世界-2-4"/>
              <p:cNvSpPr txBox="1"/>
              <p:nvPr/>
            </p:nvSpPr>
            <p:spPr>
              <a:xfrm>
                <a:off x="8300317" y="1704629"/>
                <a:ext cx="1624112" cy="26161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rPr>
                  <a:t>summary</a:t>
                </a:r>
                <a:endParaRPr lang="zh-CN" altLang="en-US"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endParaRPr>
              </a:p>
            </p:txBody>
          </p:sp>
        </p:grpSp>
        <p:sp>
          <p:nvSpPr>
            <p:cNvPr id="18" name="PPT世界-2-1"/>
            <p:cNvSpPr>
              <a:spLocks noChangeAspect="1"/>
            </p:cNvSpPr>
            <p:nvPr userDrawn="1"/>
          </p:nvSpPr>
          <p:spPr>
            <a:xfrm>
              <a:off x="541027" y="567339"/>
              <a:ext cx="144000" cy="144494"/>
            </a:xfrm>
            <a:prstGeom prst="ellipse">
              <a:avLst/>
            </a:prstGeom>
            <a:solidFill>
              <a:srgbClr val="7FC643"/>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19" name="PPT世界-2-1"/>
            <p:cNvSpPr>
              <a:spLocks noChangeAspect="1"/>
            </p:cNvSpPr>
            <p:nvPr userDrawn="1"/>
          </p:nvSpPr>
          <p:spPr>
            <a:xfrm>
              <a:off x="811816" y="548628"/>
              <a:ext cx="216000" cy="216741"/>
            </a:xfrm>
            <a:prstGeom prst="ellipse">
              <a:avLst/>
            </a:prstGeom>
            <a:solidFill>
              <a:srgbClr val="D1624A"/>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pic>
        <p:nvPicPr>
          <p:cNvPr id="6" name="图片 5"/>
          <p:cNvPicPr>
            <a:picLocks noChangeAspect="1"/>
          </p:cNvPicPr>
          <p:nvPr userDrawn="1"/>
        </p:nvPicPr>
        <p:blipFill>
          <a:blip r:embed="rId3">
            <a:extLst>
              <a:ext uri="{28A0092B-C50C-407E-A947-70E740481C1C}">
                <a14:useLocalDpi xmlns:a14="http://schemas.microsoft.com/office/drawing/2010/main" val="0"/>
              </a:ext>
            </a:extLst>
          </a:blip>
          <a:srcRect t="13462" b="15384"/>
          <a:stretch>
            <a:fillRect/>
          </a:stretch>
        </p:blipFill>
        <p:spPr>
          <a:xfrm rot="393381">
            <a:off x="9944679" y="5143868"/>
            <a:ext cx="2114544" cy="1504580"/>
          </a:xfrm>
          <a:prstGeom prst="rect">
            <a:avLst/>
          </a:prstGeom>
        </p:spPr>
      </p:pic>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课后作业">
    <p:spTree>
      <p:nvGrpSpPr>
        <p:cNvPr id="1" name=""/>
        <p:cNvGrpSpPr/>
        <p:nvPr/>
      </p:nvGrpSpPr>
      <p:grpSpPr>
        <a:xfrm>
          <a:off x="0" y="0"/>
          <a:ext cx="0" cy="0"/>
        </a:xfrm>
      </p:grpSpPr>
      <p:pic>
        <p:nvPicPr>
          <p:cNvPr id="3"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1" y="-1"/>
            <a:ext cx="1369066" cy="103006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2"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11128586" y="6057900"/>
            <a:ext cx="1063412" cy="8000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4" name="PPT世界-1"/>
          <p:cNvPicPr>
            <a:picLocks noChangeAspect="1"/>
          </p:cNvPicPr>
          <p:nvPr userDrawn="1"/>
        </p:nvPicPr>
        <p:blipFill>
          <a:blip r:embed="rId3">
            <a:extLst>
              <a:ext uri="{96DAC541-7B7A-43D3-8B79-37D633B846F1}">
                <asvg:svgBlip xmlns:asvg="http://schemas.microsoft.com/office/drawing/2016/SVG/main" r:embed="rId4"/>
              </a:ext>
            </a:extLst>
          </a:blip>
          <a:srcRect r="25238"/>
          <a:stretch>
            <a:fillRect/>
          </a:stretch>
        </p:blipFill>
        <p:spPr>
          <a:xfrm flipV="1">
            <a:off x="1" y="-4"/>
            <a:ext cx="12191999" cy="6858002"/>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5" name="PPT世界-4"/>
          <p:cNvPicPr>
            <a:picLocks noChangeAspect="1"/>
          </p:cNvPicPr>
          <p:nvPr userDrawn="1"/>
        </p:nvPicPr>
        <p:blipFill>
          <a:blip r:embed="rId3">
            <a:extLst>
              <a:ext uri="{96DAC541-7B7A-43D3-8B79-37D633B846F1}">
                <asvg:svgBlip xmlns:asvg="http://schemas.microsoft.com/office/drawing/2016/SVG/main" r:embed="rId4"/>
              </a:ext>
            </a:extLst>
          </a:blip>
          <a:srcRect r="25238"/>
          <a:stretch>
            <a:fillRect/>
          </a:stretch>
        </p:blipFill>
        <p:spPr>
          <a:xfrm rot="10800000" flipV="1">
            <a:off x="-2" y="-5"/>
            <a:ext cx="12192000" cy="6858002"/>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16" name="组合 15"/>
          <p:cNvGrpSpPr/>
          <p:nvPr userDrawn="1"/>
        </p:nvGrpSpPr>
        <p:grpSpPr>
          <a:xfrm>
            <a:off x="541027" y="251114"/>
            <a:ext cx="2456117" cy="778954"/>
            <a:chOff x="541027" y="251114"/>
            <a:chExt cx="2456117" cy="778954"/>
          </a:xfrm>
        </p:grpSpPr>
        <p:grpSp>
          <p:nvGrpSpPr>
            <p:cNvPr id="17" name="PPT世界-2"/>
            <p:cNvGrpSpPr/>
            <p:nvPr userDrawn="1"/>
          </p:nvGrpSpPr>
          <p:grpSpPr>
            <a:xfrm>
              <a:off x="684536" y="251114"/>
              <a:ext cx="2312608" cy="778954"/>
              <a:chOff x="7822793" y="1187285"/>
              <a:chExt cx="2101637" cy="778954"/>
            </a:xfrm>
          </p:grpSpPr>
          <p:sp>
            <p:nvSpPr>
              <p:cNvPr id="20" name="PPT世界-2-1"/>
              <p:cNvSpPr>
                <a:spLocks noChangeAspect="1"/>
              </p:cNvSpPr>
              <p:nvPr/>
            </p:nvSpPr>
            <p:spPr>
              <a:xfrm>
                <a:off x="7822793" y="1328780"/>
                <a:ext cx="260832" cy="288000"/>
              </a:xfrm>
              <a:prstGeom prst="ellipse">
                <a:avLst/>
              </a:prstGeom>
              <a:solidFill>
                <a:srgbClr val="AA4CE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21" name="PPT世界-2-3"/>
              <p:cNvSpPr/>
              <p:nvPr/>
            </p:nvSpPr>
            <p:spPr>
              <a:xfrm>
                <a:off x="8264881" y="1187285"/>
                <a:ext cx="1659549"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课后作业</a:t>
                </a:r>
                <a:endPar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endParaRPr>
              </a:p>
            </p:txBody>
          </p:sp>
          <p:sp>
            <p:nvSpPr>
              <p:cNvPr id="22" name="PPT世界-2-4"/>
              <p:cNvSpPr txBox="1"/>
              <p:nvPr/>
            </p:nvSpPr>
            <p:spPr>
              <a:xfrm>
                <a:off x="8300317" y="1704629"/>
                <a:ext cx="1592426" cy="26161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11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homework</a:t>
                </a:r>
                <a:endParaRPr lang="zh-CN" altLang="en-US"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endParaRPr>
              </a:p>
            </p:txBody>
          </p:sp>
        </p:grpSp>
        <p:sp>
          <p:nvSpPr>
            <p:cNvPr id="18" name="PPT世界-2-1"/>
            <p:cNvSpPr>
              <a:spLocks noChangeAspect="1"/>
            </p:cNvSpPr>
            <p:nvPr userDrawn="1"/>
          </p:nvSpPr>
          <p:spPr>
            <a:xfrm>
              <a:off x="541027" y="567339"/>
              <a:ext cx="144000" cy="144494"/>
            </a:xfrm>
            <a:prstGeom prst="ellipse">
              <a:avLst/>
            </a:prstGeom>
            <a:solidFill>
              <a:srgbClr val="7FC643"/>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19" name="PPT世界-2-1"/>
            <p:cNvSpPr>
              <a:spLocks noChangeAspect="1"/>
            </p:cNvSpPr>
            <p:nvPr userDrawn="1"/>
          </p:nvSpPr>
          <p:spPr>
            <a:xfrm>
              <a:off x="811816" y="548628"/>
              <a:ext cx="216000" cy="216741"/>
            </a:xfrm>
            <a:prstGeom prst="ellipse">
              <a:avLst/>
            </a:prstGeom>
            <a:solidFill>
              <a:srgbClr val="D1624A"/>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pic>
        <p:nvPicPr>
          <p:cNvPr id="23" name="图片 22"/>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789178" y="4475741"/>
            <a:ext cx="2259947" cy="2296534"/>
          </a:xfrm>
          <a:prstGeom prst="rect">
            <a:avLst/>
          </a:prstGeom>
        </p:spPr>
      </p:pic>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尾页">
    <p:spTree>
      <p:nvGrpSpPr>
        <p:cNvPr id="1" name=""/>
        <p:cNvGrpSpPr/>
        <p:nvPr/>
      </p:nvGrpSpPr>
      <p:grpSpPr>
        <a:xfrm>
          <a:off x="0" y="0"/>
          <a:ext cx="0" cy="0"/>
        </a:xfrm>
      </p:grpSpPr>
      <p:pic>
        <p:nvPicPr>
          <p:cNvPr id="2" name="PPT世界-3"/>
          <p:cNvPicPr>
            <a:picLocks noChangeAspect="1"/>
          </p:cNvPicPr>
          <p:nvPr userDrawn="1"/>
        </p:nvPicPr>
        <p:blipFill>
          <a:blip r:embed="rId1">
            <a:duotone>
              <a:schemeClr val="accent4">
                <a:shade val="45000"/>
                <a:satMod val="135000"/>
              </a:schemeClr>
              <a:prstClr val="white"/>
            </a:duotone>
            <a:extLst>
              <a:ext uri="{96DAC541-7B7A-43D3-8B79-37D633B846F1}">
                <asvg:svgBlip xmlns:asvg="http://schemas.microsoft.com/office/drawing/2016/SVG/main" r:embed="rId2"/>
              </a:ext>
            </a:extLst>
          </a:blip>
          <a:srcRect r="25238"/>
          <a:stretch>
            <a:fillRect/>
          </a:stretch>
        </p:blipFill>
        <p:spPr>
          <a:xfrm>
            <a:off x="1" y="0"/>
            <a:ext cx="9372599" cy="6858000"/>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3" name="PPT世界-6"/>
          <p:cNvPicPr>
            <a:picLocks noChangeAspect="1"/>
          </p:cNvPicPr>
          <p:nvPr userDrawn="1"/>
        </p:nvPicPr>
        <p:blipFill>
          <a:blip r:embed="rId1">
            <a:duotone>
              <a:schemeClr val="accent5">
                <a:shade val="45000"/>
                <a:satMod val="135000"/>
              </a:schemeClr>
              <a:prstClr val="white"/>
            </a:duotone>
            <a:extLst>
              <a:ext uri="{96DAC541-7B7A-43D3-8B79-37D633B846F1}">
                <asvg:svgBlip xmlns:asvg="http://schemas.microsoft.com/office/drawing/2016/SVG/main" r:embed="rId2"/>
              </a:ext>
            </a:extLst>
          </a:blip>
          <a:srcRect r="25238"/>
          <a:stretch>
            <a:fillRect/>
          </a:stretch>
        </p:blipFill>
        <p:spPr>
          <a:xfrm rot="10800000">
            <a:off x="0" y="0"/>
            <a:ext cx="12191999" cy="6858002"/>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14" name="组合 13"/>
          <p:cNvGrpSpPr/>
          <p:nvPr userDrawn="1"/>
        </p:nvGrpSpPr>
        <p:grpSpPr>
          <a:xfrm>
            <a:off x="5892699" y="2080490"/>
            <a:ext cx="5750075" cy="1912585"/>
            <a:chOff x="5892699" y="2080490"/>
            <a:chExt cx="5750075" cy="1912585"/>
          </a:xfrm>
        </p:grpSpPr>
        <p:sp>
          <p:nvSpPr>
            <p:cNvPr id="15" name="PPT世界-7"/>
            <p:cNvSpPr/>
            <p:nvPr/>
          </p:nvSpPr>
          <p:spPr>
            <a:xfrm flipH="1">
              <a:off x="5892699" y="2080490"/>
              <a:ext cx="5750075" cy="18148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8000">
                  <a:solidFill>
                    <a:schemeClr val="accent1"/>
                  </a:solidFill>
                  <a:ea typeface="思源黑体 CN Bold" panose="020b0800000000000000" pitchFamily="34" charset="-122"/>
                  <a:cs typeface="思源黑体 CN Bold" panose="020b0800000000000000" pitchFamily="34" charset="-122"/>
                </a:rPr>
                <a:t>同学们再见</a:t>
              </a:r>
              <a:r>
                <a:rPr lang="en-US" altLang="zh-CN" sz="3200">
                  <a:solidFill>
                    <a:schemeClr val="accent3"/>
                  </a:solidFill>
                  <a:ea typeface="思源黑体 CN Bold" panose="020b0800000000000000" pitchFamily="34" charset="-122"/>
                  <a:cs typeface="思源黑体 CN Bold" panose="020b0800000000000000" pitchFamily="34" charset="-122"/>
                </a:rPr>
                <a:t>THANKS FOR WATCHING</a:t>
              </a:r>
              <a:endParaRPr lang="en-US" altLang="zh-CN" sz="3200">
                <a:solidFill>
                  <a:schemeClr val="accent3"/>
                </a:solidFill>
                <a:ea typeface="思源黑体 CN Bold" panose="020b0800000000000000" pitchFamily="34" charset="-122"/>
                <a:cs typeface="思源黑体 CN Bold" panose="020b0800000000000000" pitchFamily="34" charset="-122"/>
              </a:endParaRPr>
            </a:p>
          </p:txBody>
        </p:sp>
        <p:cxnSp>
          <p:nvCxnSpPr>
            <p:cNvPr id="16" name="PPT世界-9"/>
            <p:cNvCxnSpPr/>
            <p:nvPr/>
          </p:nvCxnSpPr>
          <p:spPr>
            <a:xfrm flipH="1">
              <a:off x="6469280" y="3993075"/>
              <a:ext cx="5173494" cy="0"/>
            </a:xfrm>
            <a:prstGeom prst="line">
              <a:avLst/>
            </a:prstGeom>
            <a:noFill/>
            <a:ln w="38100" cap="flat" cmpd="sng" algn="ctr">
              <a:solidFill>
                <a:sysClr val="windowText" lastClr="000000">
                  <a:lumMod val="75000"/>
                  <a:lumOff val="25000"/>
                </a:sysClr>
              </a:solidFill>
              <a:prstDash val="solid"/>
              <a:miter lim="800000"/>
            </a:ln>
            <a:effectLst/>
          </p:spPr>
        </p:cxnSp>
      </p:grpSp>
      <p:pic>
        <p:nvPicPr>
          <p:cNvPr id="18" name="图片 17" descr="图层 132"/>
          <p:cNvPicPr>
            <a:picLocks noChangeAspect="1"/>
          </p:cNvPicPr>
          <p:nvPr userDrawn="1"/>
        </p:nvPicPr>
        <p:blipFill>
          <a:blip r:embed="rId3"/>
          <a:stretch>
            <a:fillRect/>
          </a:stretch>
        </p:blipFill>
        <p:spPr>
          <a:xfrm>
            <a:off x="945197" y="1180333"/>
            <a:ext cx="5128260" cy="4166870"/>
          </a:xfrm>
          <a:prstGeom prst="rect">
            <a:avLst/>
          </a:prstGeom>
        </p:spPr>
      </p:pic>
      <p:pic>
        <p:nvPicPr>
          <p:cNvPr id="4" name="图片 3" descr="彩色"/>
          <p:cNvPicPr>
            <a:picLocks noChangeAspect="1"/>
          </p:cNvPicPr>
          <p:nvPr userDrawn="1"/>
        </p:nvPicPr>
        <p:blipFill>
          <a:blip r:embed="rId4"/>
          <a:stretch>
            <a:fillRect/>
          </a:stretch>
        </p:blipFill>
        <p:spPr>
          <a:xfrm>
            <a:off x="146050" y="123190"/>
            <a:ext cx="1303020" cy="387985"/>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anim calcmode="lin" valueType="num">
                                      <p:cBhvr>
                                        <p:cTn id="8" dur="500" fill="hold"/>
                                        <p:tgtEl>
                                          <p:spTgt spid="14"/>
                                        </p:tgtEl>
                                        <p:attrNameLst>
                                          <p:attrName>ppt_x</p:attrName>
                                        </p:attrNameLst>
                                      </p:cBhvr>
                                      <p:tavLst>
                                        <p:tav tm="0">
                                          <p:val>
                                            <p:strVal val="#ppt_x"/>
                                          </p:val>
                                        </p:tav>
                                        <p:tav tm="100000">
                                          <p:val>
                                            <p:strVal val="#ppt_x"/>
                                          </p:val>
                                        </p:tav>
                                      </p:tavLst>
                                    </p:anim>
                                    <p:anim calcmode="lin" valueType="num">
                                      <p:cBhvr>
                                        <p:cTn id="9" dur="5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首页">
    <p:spTree>
      <p:nvGrpSpPr>
        <p:cNvPr id="1" name=""/>
        <p:cNvGrpSpPr/>
        <p:nvPr/>
      </p:nvGrpSpPr>
      <p:grpSpPr>
        <a:xfrm>
          <a:off x="0" y="0"/>
          <a:ext cx="0" cy="0"/>
        </a:xfrm>
      </p:grpSpPr>
      <p:pic>
        <p:nvPicPr>
          <p:cNvPr id="2" name="PPT世界-2"/>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a:off x="1" y="0"/>
            <a:ext cx="9114971" cy="6858000"/>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3" name="PPT世界-5"/>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a:off x="9356232" y="1"/>
            <a:ext cx="2835767" cy="21335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8" name="图片 7" descr="image-9"/>
          <p:cNvPicPr>
            <a:picLocks noChangeAspect="1"/>
          </p:cNvPicPr>
          <p:nvPr userDrawn="1"/>
        </p:nvPicPr>
        <p:blipFill>
          <a:blip r:embed="rId3"/>
          <a:stretch>
            <a:fillRect/>
          </a:stretch>
        </p:blipFill>
        <p:spPr>
          <a:xfrm>
            <a:off x="400685" y="233045"/>
            <a:ext cx="1089025" cy="472440"/>
          </a:xfrm>
          <a:prstGeom prst="rect">
            <a:avLst/>
          </a:prstGeom>
        </p:spPr>
      </p:pic>
      <p:pic>
        <p:nvPicPr>
          <p:cNvPr id="9" name="图片 8" descr="图层 132"/>
          <p:cNvPicPr>
            <a:picLocks noChangeAspect="1"/>
          </p:cNvPicPr>
          <p:nvPr userDrawn="1"/>
        </p:nvPicPr>
        <p:blipFill>
          <a:blip r:embed="rId4"/>
          <a:stretch>
            <a:fillRect/>
          </a:stretch>
        </p:blipFill>
        <p:spPr>
          <a:xfrm>
            <a:off x="686405" y="1388852"/>
            <a:ext cx="4386859" cy="3564459"/>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6" presetClass="emph" presetSubtype="0" dur="500" fill="hold" nodeType="afterEffect">
                                  <p:stCondLst>
                                    <p:cond delay="0"/>
                                  </p:stCondLst>
                                  <p:childTnLst>
                                    <p:animEffect transition="out" filter="fade">
                                      <p:cBhvr>
                                        <p:cTn id="6" dur="500" tmFilter="0, 0; .2, .5; .8, .5; 1, 0"/>
                                        <p:tgtEl>
                                          <p:spTgt spid="8"/>
                                        </p:tgtEl>
                                      </p:cBhvr>
                                    </p:animEffect>
                                    <p:animScale>
                                      <p:cBhvr>
                                        <p:cTn id="7" dur="250" autoRev="1" fill="hold"/>
                                        <p:tgtEl>
                                          <p:spTgt spid="8"/>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学习目标页">
    <p:spTree>
      <p:nvGrpSpPr>
        <p:cNvPr id="1" name=""/>
        <p:cNvGrpSpPr/>
        <p:nvPr/>
      </p:nvGrpSpPr>
      <p:grpSpPr>
        <a:xfrm>
          <a:off x="0" y="0"/>
          <a:ext cx="0" cy="0"/>
        </a:xfrm>
      </p:grpSpPr>
      <p:pic>
        <p:nvPicPr>
          <p:cNvPr id="3"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1" y="-1"/>
            <a:ext cx="1369066" cy="103006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4" name="PPT世界-2"/>
          <p:cNvGrpSpPr/>
          <p:nvPr userDrawn="1"/>
        </p:nvGrpSpPr>
        <p:grpSpPr>
          <a:xfrm>
            <a:off x="357133" y="199072"/>
            <a:ext cx="3003025" cy="830997"/>
            <a:chOff x="7123433" y="1135243"/>
            <a:chExt cx="3003025" cy="830997"/>
          </a:xfrm>
        </p:grpSpPr>
        <p:sp>
          <p:nvSpPr>
            <p:cNvPr id="5" name="PPT世界-2-1"/>
            <p:cNvSpPr/>
            <p:nvPr/>
          </p:nvSpPr>
          <p:spPr>
            <a:xfrm>
              <a:off x="7731368" y="1262244"/>
              <a:ext cx="301783" cy="301783"/>
            </a:xfrm>
            <a:prstGeom prst="ellipse">
              <a:avLst/>
            </a:prstGeom>
            <a:solidFill>
              <a:schemeClr val="accent1"/>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6" name="PPT世界-2-2"/>
            <p:cNvSpPr txBox="1"/>
            <p:nvPr/>
          </p:nvSpPr>
          <p:spPr>
            <a:xfrm>
              <a:off x="7123433" y="1135243"/>
              <a:ext cx="948507" cy="830997"/>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defRPr/>
              </a:pPr>
              <a:r>
                <a:rPr lang="en-US" altLang="zh-CN" sz="4800">
                  <a:solidFill>
                    <a:schemeClr val="accent3"/>
                  </a:solidFill>
                  <a:latin typeface="思源黑体 CN Bold" panose="020b0800000000000000" pitchFamily="34" charset="-122"/>
                  <a:ea typeface="思源黑体 CN Bold" panose="020b0800000000000000" pitchFamily="34" charset="-122"/>
                  <a:cs typeface="思源黑体 CN Bold" panose="020b0800000000000000" pitchFamily="34" charset="-122"/>
                </a:rPr>
                <a:t>01.</a:t>
              </a:r>
              <a:endParaRPr lang="zh-CN" altLang="en-US" sz="4800">
                <a:solidFill>
                  <a:schemeClr val="accent3"/>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7" name="PPT世界-2-3"/>
            <p:cNvSpPr/>
            <p:nvPr/>
          </p:nvSpPr>
          <p:spPr>
            <a:xfrm>
              <a:off x="8264881" y="1187285"/>
              <a:ext cx="1826141"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学习目标</a:t>
              </a:r>
              <a:endPar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endParaRPr>
            </a:p>
          </p:txBody>
        </p:sp>
        <p:sp>
          <p:nvSpPr>
            <p:cNvPr id="8" name="PPT世界-2-4"/>
            <p:cNvSpPr txBox="1"/>
            <p:nvPr/>
          </p:nvSpPr>
          <p:spPr>
            <a:xfrm>
              <a:off x="8300317" y="1704629"/>
              <a:ext cx="1826141" cy="26161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11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Leaning objectives</a:t>
              </a:r>
              <a:endParaRPr lang="zh-CN" altLang="en-US"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endParaRPr>
            </a:p>
          </p:txBody>
        </p:sp>
      </p:grpSp>
      <p:pic>
        <p:nvPicPr>
          <p:cNvPr id="12"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11128586" y="6057900"/>
            <a:ext cx="1063412" cy="8000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sp>
        <p:nvSpPr>
          <p:cNvPr id="13" name="PPT世界-10"/>
          <p:cNvSpPr/>
          <p:nvPr userDrawn="1"/>
        </p:nvSpPr>
        <p:spPr>
          <a:xfrm>
            <a:off x="3858895" y="1666154"/>
            <a:ext cx="389255" cy="387350"/>
          </a:xfrm>
          <a:prstGeom prst="roundRect">
            <a:avLst>
              <a:gd name="adj" fmla="val 50000"/>
            </a:avLst>
          </a:prstGeom>
          <a:gradFill>
            <a:gsLst>
              <a:gs pos="48000">
                <a:schemeClr val="accent1"/>
              </a:gs>
              <a:gs pos="100000">
                <a:schemeClr val="accent2"/>
              </a:gs>
            </a:gsLst>
            <a:lin ang="2700000" scaled="0"/>
          </a:gradFill>
          <a:ln w="12700" cap="flat" cmpd="sng" algn="ctr">
            <a:noFill/>
            <a:prstDash val="solid"/>
            <a:miter lim="800000"/>
          </a:ln>
          <a:effectLst>
            <a:outerShdw dist="50800" dir="2700000" algn="tl" rotWithShape="0">
              <a:schemeClr val="accent3"/>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rPr>
              <a:t>1</a:t>
            </a:r>
            <a:endParaRPr lang="zh-CN" altLang="en-US"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pic>
        <p:nvPicPr>
          <p:cNvPr id="14" name="图片 13" descr="051e169627bbf1d4bc4ff7ae110d3b47967bf6151ecde-BFwOTh副本"/>
          <p:cNvPicPr>
            <a:picLocks noChangeAspect="1"/>
          </p:cNvPicPr>
          <p:nvPr userDrawn="1"/>
        </p:nvPicPr>
        <p:blipFill>
          <a:blip r:embed="rId3"/>
          <a:stretch>
            <a:fillRect/>
          </a:stretch>
        </p:blipFill>
        <p:spPr>
          <a:xfrm>
            <a:off x="443646" y="1666154"/>
            <a:ext cx="3030202" cy="3030202"/>
          </a:xfrm>
          <a:prstGeom prst="rect">
            <a:avLst/>
          </a:prstGeom>
        </p:spPr>
      </p:pic>
      <p:sp>
        <p:nvSpPr>
          <p:cNvPr id="15" name="PPT世界-10"/>
          <p:cNvSpPr/>
          <p:nvPr userDrawn="1"/>
        </p:nvSpPr>
        <p:spPr>
          <a:xfrm>
            <a:off x="3858895" y="3121693"/>
            <a:ext cx="389255" cy="387350"/>
          </a:xfrm>
          <a:prstGeom prst="roundRect">
            <a:avLst>
              <a:gd name="adj" fmla="val 50000"/>
            </a:avLst>
          </a:prstGeom>
          <a:gradFill>
            <a:gsLst>
              <a:gs pos="48000">
                <a:schemeClr val="accent1"/>
              </a:gs>
              <a:gs pos="100000">
                <a:schemeClr val="accent2"/>
              </a:gs>
            </a:gsLst>
            <a:lin ang="2700000" scaled="0"/>
          </a:gradFill>
          <a:ln w="12700" cap="flat" cmpd="sng" algn="ctr">
            <a:noFill/>
            <a:prstDash val="solid"/>
            <a:miter lim="800000"/>
          </a:ln>
          <a:effectLst>
            <a:outerShdw dist="50800" dir="2700000" algn="tl" rotWithShape="0">
              <a:schemeClr val="accent3"/>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rPr>
              <a:t>2</a:t>
            </a:r>
            <a:endParaRPr lang="zh-CN" altLang="en-US"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16" name="PPT世界-10"/>
          <p:cNvSpPr/>
          <p:nvPr userDrawn="1"/>
        </p:nvSpPr>
        <p:spPr>
          <a:xfrm>
            <a:off x="3858894" y="4577232"/>
            <a:ext cx="389255" cy="387350"/>
          </a:xfrm>
          <a:prstGeom prst="roundRect">
            <a:avLst>
              <a:gd name="adj" fmla="val 50000"/>
            </a:avLst>
          </a:prstGeom>
          <a:gradFill>
            <a:gsLst>
              <a:gs pos="48000">
                <a:schemeClr val="accent1"/>
              </a:gs>
              <a:gs pos="100000">
                <a:schemeClr val="accent2"/>
              </a:gs>
            </a:gsLst>
            <a:lin ang="2700000" scaled="0"/>
          </a:gradFill>
          <a:ln w="12700" cap="flat" cmpd="sng" algn="ctr">
            <a:noFill/>
            <a:prstDash val="solid"/>
            <a:miter lim="800000"/>
          </a:ln>
          <a:effectLst>
            <a:outerShdw dist="50800" dir="2700000" algn="tl" rotWithShape="0">
              <a:schemeClr val="accent3"/>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rPr>
              <a:t>3</a:t>
            </a:r>
            <a:endParaRPr lang="zh-CN" altLang="en-US"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nodeType="afterGroup">
                            <p:stCondLst>
                              <p:cond delay="500"/>
                            </p:stCondLst>
                            <p:childTnLst>
                              <p:par>
                                <p:cTn id="9" presetID="53" presetClass="entr" presetSubtype="16" dur="500"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p:cTn id="11" dur="500" fill="hold"/>
                                        <p:tgtEl>
                                          <p:spTgt spid="14"/>
                                        </p:tgtEl>
                                        <p:attrNameLst>
                                          <p:attrName>ppt_w</p:attrName>
                                        </p:attrNameLst>
                                      </p:cBhvr>
                                      <p:tavLst>
                                        <p:tav tm="0">
                                          <p:val>
                                            <p:fltVal val="0"/>
                                          </p:val>
                                        </p:tav>
                                        <p:tav tm="100000">
                                          <p:val>
                                            <p:strVal val="#ppt_w"/>
                                          </p:val>
                                        </p:tav>
                                      </p:tavLst>
                                    </p:anim>
                                    <p:anim calcmode="lin" valueType="num">
                                      <p:cBhvr>
                                        <p:cTn id="12" dur="500" fill="hold"/>
                                        <p:tgtEl>
                                          <p:spTgt spid="14"/>
                                        </p:tgtEl>
                                        <p:attrNameLst>
                                          <p:attrName>ppt_h</p:attrName>
                                        </p:attrNameLst>
                                      </p:cBhvr>
                                      <p:tavLst>
                                        <p:tav tm="0">
                                          <p:val>
                                            <p:fltVal val="0"/>
                                          </p:val>
                                        </p:tav>
                                        <p:tav tm="100000">
                                          <p:val>
                                            <p:strVal val="#ppt_h"/>
                                          </p:val>
                                        </p:tav>
                                      </p:tavLst>
                                    </p:anim>
                                    <p:animEffect transition="in" filter="fade">
                                      <p:cBhvr>
                                        <p:cTn id="13" dur="500"/>
                                        <p:tgtEl>
                                          <p:spTgt spid="14"/>
                                        </p:tgtEl>
                                      </p:cBhvr>
                                    </p:animEffect>
                                  </p:childTnLst>
                                </p:cTn>
                              </p:par>
                            </p:childTnLst>
                          </p:cTn>
                        </p:par>
                        <p:par>
                          <p:cTn id="14" fill="hold" nodeType="afterGroup">
                            <p:stCondLst>
                              <p:cond delay="1000"/>
                            </p:stCondLst>
                            <p:childTnLst>
                              <p:par>
                                <p:cTn id="15" presetID="31" presetClass="entr" presetSubtype="0" dur="500" fill="hold" grpId="0" nodeType="after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p:cTn id="17" dur="500" fill="hold"/>
                                        <p:tgtEl>
                                          <p:spTgt spid="13"/>
                                        </p:tgtEl>
                                        <p:attrNameLst>
                                          <p:attrName>ppt_w</p:attrName>
                                        </p:attrNameLst>
                                      </p:cBhvr>
                                      <p:tavLst>
                                        <p:tav tm="0">
                                          <p:val>
                                            <p:fltVal val="0"/>
                                          </p:val>
                                        </p:tav>
                                        <p:tav tm="100000">
                                          <p:val>
                                            <p:strVal val="#ppt_w"/>
                                          </p:val>
                                        </p:tav>
                                      </p:tavLst>
                                    </p:anim>
                                    <p:anim calcmode="lin" valueType="num">
                                      <p:cBhvr>
                                        <p:cTn id="18" dur="500" fill="hold"/>
                                        <p:tgtEl>
                                          <p:spTgt spid="13"/>
                                        </p:tgtEl>
                                        <p:attrNameLst>
                                          <p:attrName>ppt_h</p:attrName>
                                        </p:attrNameLst>
                                      </p:cBhvr>
                                      <p:tavLst>
                                        <p:tav tm="0">
                                          <p:val>
                                            <p:fltVal val="0"/>
                                          </p:val>
                                        </p:tav>
                                        <p:tav tm="100000">
                                          <p:val>
                                            <p:strVal val="#ppt_h"/>
                                          </p:val>
                                        </p:tav>
                                      </p:tavLst>
                                    </p:anim>
                                    <p:anim calcmode="lin" valueType="num">
                                      <p:cBhvr>
                                        <p:cTn id="19" dur="500" fill="hold"/>
                                        <p:tgtEl>
                                          <p:spTgt spid="13"/>
                                        </p:tgtEl>
                                        <p:attrNameLst>
                                          <p:attrName>style.rotation</p:attrName>
                                        </p:attrNameLst>
                                      </p:cBhvr>
                                      <p:tavLst>
                                        <p:tav tm="0">
                                          <p:val>
                                            <p:fltVal val="90"/>
                                          </p:val>
                                        </p:tav>
                                        <p:tav tm="100000">
                                          <p:val>
                                            <p:fltVal val="0"/>
                                          </p:val>
                                        </p:tav>
                                      </p:tavLst>
                                    </p:anim>
                                    <p:animEffect transition="in" filter="fade">
                                      <p:cBhvr>
                                        <p:cTn id="20" dur="500"/>
                                        <p:tgtEl>
                                          <p:spTgt spid="13"/>
                                        </p:tgtEl>
                                      </p:cBhvr>
                                    </p:animEffect>
                                  </p:childTnLst>
                                </p:cTn>
                              </p:par>
                            </p:childTnLst>
                          </p:cTn>
                        </p:par>
                        <p:par>
                          <p:cTn id="21" fill="hold" nodeType="afterGroup">
                            <p:stCondLst>
                              <p:cond delay="1500"/>
                            </p:stCondLst>
                            <p:childTnLst>
                              <p:par>
                                <p:cTn id="22" presetID="31" presetClass="entr" presetSubtype="0" dur="500" fill="hold" grpId="0" nodeType="afterEffect">
                                  <p:stCondLst>
                                    <p:cond delay="0"/>
                                  </p:stCondLst>
                                  <p:childTnLst>
                                    <p:set>
                                      <p:cBhvr>
                                        <p:cTn id="23" dur="1" fill="hold">
                                          <p:stCondLst>
                                            <p:cond delay="0"/>
                                          </p:stCondLst>
                                        </p:cTn>
                                        <p:tgtEl>
                                          <p:spTgt spid="15"/>
                                        </p:tgtEl>
                                        <p:attrNameLst>
                                          <p:attrName>style.visibility</p:attrName>
                                        </p:attrNameLst>
                                      </p:cBhvr>
                                      <p:to>
                                        <p:strVal val="visible"/>
                                      </p:to>
                                    </p:set>
                                    <p:anim calcmode="lin" valueType="num">
                                      <p:cBhvr>
                                        <p:cTn id="24" dur="500" fill="hold"/>
                                        <p:tgtEl>
                                          <p:spTgt spid="15"/>
                                        </p:tgtEl>
                                        <p:attrNameLst>
                                          <p:attrName>ppt_w</p:attrName>
                                        </p:attrNameLst>
                                      </p:cBhvr>
                                      <p:tavLst>
                                        <p:tav tm="0">
                                          <p:val>
                                            <p:fltVal val="0"/>
                                          </p:val>
                                        </p:tav>
                                        <p:tav tm="100000">
                                          <p:val>
                                            <p:strVal val="#ppt_w"/>
                                          </p:val>
                                        </p:tav>
                                      </p:tavLst>
                                    </p:anim>
                                    <p:anim calcmode="lin" valueType="num">
                                      <p:cBhvr>
                                        <p:cTn id="25" dur="500" fill="hold"/>
                                        <p:tgtEl>
                                          <p:spTgt spid="15"/>
                                        </p:tgtEl>
                                        <p:attrNameLst>
                                          <p:attrName>ppt_h</p:attrName>
                                        </p:attrNameLst>
                                      </p:cBhvr>
                                      <p:tavLst>
                                        <p:tav tm="0">
                                          <p:val>
                                            <p:fltVal val="0"/>
                                          </p:val>
                                        </p:tav>
                                        <p:tav tm="100000">
                                          <p:val>
                                            <p:strVal val="#ppt_h"/>
                                          </p:val>
                                        </p:tav>
                                      </p:tavLst>
                                    </p:anim>
                                    <p:anim calcmode="lin" valueType="num">
                                      <p:cBhvr>
                                        <p:cTn id="26" dur="500" fill="hold"/>
                                        <p:tgtEl>
                                          <p:spTgt spid="15"/>
                                        </p:tgtEl>
                                        <p:attrNameLst>
                                          <p:attrName>style.rotation</p:attrName>
                                        </p:attrNameLst>
                                      </p:cBhvr>
                                      <p:tavLst>
                                        <p:tav tm="0">
                                          <p:val>
                                            <p:fltVal val="90"/>
                                          </p:val>
                                        </p:tav>
                                        <p:tav tm="100000">
                                          <p:val>
                                            <p:fltVal val="0"/>
                                          </p:val>
                                        </p:tav>
                                      </p:tavLst>
                                    </p:anim>
                                    <p:animEffect transition="in" filter="fade">
                                      <p:cBhvr>
                                        <p:cTn id="27" dur="500"/>
                                        <p:tgtEl>
                                          <p:spTgt spid="15"/>
                                        </p:tgtEl>
                                      </p:cBhvr>
                                    </p:animEffect>
                                  </p:childTnLst>
                                </p:cTn>
                              </p:par>
                            </p:childTnLst>
                          </p:cTn>
                        </p:par>
                        <p:par>
                          <p:cTn id="28" fill="hold" nodeType="afterGroup">
                            <p:stCondLst>
                              <p:cond delay="2000"/>
                            </p:stCondLst>
                            <p:childTnLst>
                              <p:par>
                                <p:cTn id="29" presetID="31" presetClass="entr" presetSubtype="0" dur="500" fill="hold" grpId="0" nodeType="after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p:cTn id="31" dur="500" fill="hold"/>
                                        <p:tgtEl>
                                          <p:spTgt spid="16"/>
                                        </p:tgtEl>
                                        <p:attrNameLst>
                                          <p:attrName>ppt_w</p:attrName>
                                        </p:attrNameLst>
                                      </p:cBhvr>
                                      <p:tavLst>
                                        <p:tav tm="0">
                                          <p:val>
                                            <p:fltVal val="0"/>
                                          </p:val>
                                        </p:tav>
                                        <p:tav tm="100000">
                                          <p:val>
                                            <p:strVal val="#ppt_w"/>
                                          </p:val>
                                        </p:tav>
                                      </p:tavLst>
                                    </p:anim>
                                    <p:anim calcmode="lin" valueType="num">
                                      <p:cBhvr>
                                        <p:cTn id="32" dur="500" fill="hold"/>
                                        <p:tgtEl>
                                          <p:spTgt spid="16"/>
                                        </p:tgtEl>
                                        <p:attrNameLst>
                                          <p:attrName>ppt_h</p:attrName>
                                        </p:attrNameLst>
                                      </p:cBhvr>
                                      <p:tavLst>
                                        <p:tav tm="0">
                                          <p:val>
                                            <p:fltVal val="0"/>
                                          </p:val>
                                        </p:tav>
                                        <p:tav tm="100000">
                                          <p:val>
                                            <p:strVal val="#ppt_h"/>
                                          </p:val>
                                        </p:tav>
                                      </p:tavLst>
                                    </p:anim>
                                    <p:anim calcmode="lin" valueType="num">
                                      <p:cBhvr>
                                        <p:cTn id="33" dur="500" fill="hold"/>
                                        <p:tgtEl>
                                          <p:spTgt spid="16"/>
                                        </p:tgtEl>
                                        <p:attrNameLst>
                                          <p:attrName>style.rotation</p:attrName>
                                        </p:attrNameLst>
                                      </p:cBhvr>
                                      <p:tavLst>
                                        <p:tav tm="0">
                                          <p:val>
                                            <p:fltVal val="90"/>
                                          </p:val>
                                        </p:tav>
                                        <p:tav tm="100000">
                                          <p:val>
                                            <p:fltVal val="0"/>
                                          </p:val>
                                        </p:tav>
                                      </p:tavLst>
                                    </p:anim>
                                    <p:animEffect transition="in" filter="fade">
                                      <p:cBhvr>
                                        <p:cTn id="3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P spid="15" grpId="0" bldLvl="0" animBg="1"/>
      <p:bldP spid="16" grpId="0" bldLvl="0" animBg="1"/>
    </p:bldLst>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重点难点页">
    <p:spTree>
      <p:nvGrpSpPr>
        <p:cNvPr id="1" name=""/>
        <p:cNvGrpSpPr/>
        <p:nvPr/>
      </p:nvGrpSpPr>
      <p:grpSpPr>
        <a:xfrm>
          <a:off x="0" y="0"/>
          <a:ext cx="0" cy="0"/>
        </a:xfrm>
      </p:grpSpPr>
      <p:pic>
        <p:nvPicPr>
          <p:cNvPr id="3"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1" y="-1"/>
            <a:ext cx="1369066" cy="103006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4" name="PPT世界-2"/>
          <p:cNvGrpSpPr/>
          <p:nvPr userDrawn="1"/>
        </p:nvGrpSpPr>
        <p:grpSpPr>
          <a:xfrm>
            <a:off x="357133" y="199072"/>
            <a:ext cx="2967589" cy="830997"/>
            <a:chOff x="7123433" y="1135243"/>
            <a:chExt cx="2967589" cy="830997"/>
          </a:xfrm>
        </p:grpSpPr>
        <p:sp>
          <p:nvSpPr>
            <p:cNvPr id="5" name="PPT世界-2-1"/>
            <p:cNvSpPr/>
            <p:nvPr/>
          </p:nvSpPr>
          <p:spPr>
            <a:xfrm>
              <a:off x="7731368" y="1262244"/>
              <a:ext cx="301783" cy="301783"/>
            </a:xfrm>
            <a:prstGeom prst="ellipse">
              <a:avLst/>
            </a:prstGeom>
            <a:solidFill>
              <a:schemeClr val="accent1"/>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6" name="PPT世界-2-2"/>
            <p:cNvSpPr txBox="1"/>
            <p:nvPr/>
          </p:nvSpPr>
          <p:spPr>
            <a:xfrm>
              <a:off x="7123433" y="1135243"/>
              <a:ext cx="948507" cy="830997"/>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defRPr/>
              </a:pPr>
              <a:r>
                <a:rPr lang="en-US" altLang="zh-CN" sz="4800">
                  <a:solidFill>
                    <a:schemeClr val="accent3"/>
                  </a:solidFill>
                  <a:latin typeface="思源黑体 CN Bold" panose="020b0800000000000000" pitchFamily="34" charset="-122"/>
                  <a:ea typeface="思源黑体 CN Bold" panose="020b0800000000000000" pitchFamily="34" charset="-122"/>
                  <a:cs typeface="思源黑体 CN Bold" panose="020b0800000000000000" pitchFamily="34" charset="-122"/>
                </a:rPr>
                <a:t>02.</a:t>
              </a:r>
              <a:endParaRPr lang="zh-CN" altLang="en-US" sz="4800">
                <a:solidFill>
                  <a:schemeClr val="accent3"/>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7" name="PPT世界-2-3"/>
            <p:cNvSpPr/>
            <p:nvPr/>
          </p:nvSpPr>
          <p:spPr>
            <a:xfrm>
              <a:off x="8264881" y="1187285"/>
              <a:ext cx="1826141"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重点难点</a:t>
              </a:r>
              <a:endPar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endParaRPr>
            </a:p>
          </p:txBody>
        </p:sp>
        <p:sp>
          <p:nvSpPr>
            <p:cNvPr id="8" name="PPT世界-2-4"/>
            <p:cNvSpPr txBox="1"/>
            <p:nvPr/>
          </p:nvSpPr>
          <p:spPr>
            <a:xfrm>
              <a:off x="8264881" y="1698968"/>
              <a:ext cx="1741867" cy="26161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11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Leaning points</a:t>
              </a:r>
              <a:endParaRPr lang="zh-CN" altLang="en-US"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endParaRPr>
            </a:p>
          </p:txBody>
        </p:sp>
      </p:grpSp>
      <p:pic>
        <p:nvPicPr>
          <p:cNvPr id="12"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11128586" y="6057900"/>
            <a:ext cx="1063412" cy="8000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sp>
        <p:nvSpPr>
          <p:cNvPr id="13" name="PPT世界-10"/>
          <p:cNvSpPr/>
          <p:nvPr userDrawn="1"/>
        </p:nvSpPr>
        <p:spPr>
          <a:xfrm>
            <a:off x="998507" y="1956727"/>
            <a:ext cx="2241942" cy="523219"/>
          </a:xfrm>
          <a:prstGeom prst="roundRect">
            <a:avLst>
              <a:gd name="adj" fmla="val 50000"/>
            </a:avLst>
          </a:prstGeom>
          <a:gradFill>
            <a:gsLst>
              <a:gs pos="48000">
                <a:schemeClr val="accent1"/>
              </a:gs>
              <a:gs pos="100000">
                <a:schemeClr val="accent2"/>
              </a:gs>
            </a:gsLst>
            <a:lin ang="2700000" scaled="0"/>
          </a:gradFill>
          <a:ln w="12700" cap="flat" cmpd="sng" algn="ctr">
            <a:noFill/>
            <a:prstDash val="solid"/>
            <a:miter lim="800000"/>
          </a:ln>
          <a:effectLst>
            <a:outerShdw dist="50800" dir="2700000" algn="tl" rotWithShape="0">
              <a:schemeClr val="accent3"/>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rPr>
              <a:t>学习重点</a:t>
            </a:r>
            <a:endParaRPr lang="zh-CN" altLang="en-US" sz="2800"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15" name="PPT世界-10"/>
          <p:cNvSpPr/>
          <p:nvPr userDrawn="1"/>
        </p:nvSpPr>
        <p:spPr>
          <a:xfrm>
            <a:off x="998507" y="3412266"/>
            <a:ext cx="2241942" cy="523219"/>
          </a:xfrm>
          <a:prstGeom prst="roundRect">
            <a:avLst>
              <a:gd name="adj" fmla="val 50000"/>
            </a:avLst>
          </a:prstGeom>
          <a:gradFill>
            <a:gsLst>
              <a:gs pos="48000">
                <a:schemeClr val="accent1"/>
              </a:gs>
              <a:gs pos="100000">
                <a:schemeClr val="accent2"/>
              </a:gs>
            </a:gsLst>
            <a:lin ang="2700000" scaled="0"/>
          </a:gradFill>
          <a:ln w="12700" cap="flat" cmpd="sng" algn="ctr">
            <a:noFill/>
            <a:prstDash val="solid"/>
            <a:miter lim="800000"/>
          </a:ln>
          <a:effectLst>
            <a:outerShdw dist="50800" dir="2700000" algn="tl" rotWithShape="0">
              <a:schemeClr val="accent3"/>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rPr>
              <a:t>学习难点</a:t>
            </a:r>
            <a:endParaRPr lang="zh-CN" altLang="en-US" sz="2800"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16" name="PPT世界-10"/>
          <p:cNvSpPr/>
          <p:nvPr userDrawn="1"/>
        </p:nvSpPr>
        <p:spPr>
          <a:xfrm>
            <a:off x="998506" y="4867805"/>
            <a:ext cx="2241942" cy="523219"/>
          </a:xfrm>
          <a:prstGeom prst="roundRect">
            <a:avLst>
              <a:gd name="adj" fmla="val 50000"/>
            </a:avLst>
          </a:prstGeom>
          <a:gradFill>
            <a:gsLst>
              <a:gs pos="48000">
                <a:schemeClr val="accent1"/>
              </a:gs>
              <a:gs pos="100000">
                <a:schemeClr val="accent2"/>
              </a:gs>
            </a:gsLst>
            <a:lin ang="2700000" scaled="0"/>
          </a:gradFill>
          <a:ln w="12700" cap="flat" cmpd="sng" algn="ctr">
            <a:noFill/>
            <a:prstDash val="solid"/>
            <a:miter lim="800000"/>
          </a:ln>
          <a:effectLst>
            <a:outerShdw dist="50800" dir="2700000" algn="tl" rotWithShape="0">
              <a:schemeClr val="accent3"/>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rPr>
              <a:t>核心素养</a:t>
            </a:r>
            <a:endParaRPr lang="zh-CN" altLang="en-US" sz="2800" kern="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nodeType="afterGroup">
                            <p:stCondLst>
                              <p:cond delay="500"/>
                            </p:stCondLst>
                            <p:childTnLst>
                              <p:par>
                                <p:cTn id="9" presetID="14" presetClass="entr" presetSubtype="10" dur="50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randombar(horizontal)">
                                      <p:cBhvr>
                                        <p:cTn id="11" dur="500"/>
                                        <p:tgtEl>
                                          <p:spTgt spid="13"/>
                                        </p:tgtEl>
                                      </p:cBhvr>
                                    </p:animEffect>
                                  </p:childTnLst>
                                </p:cTn>
                              </p:par>
                            </p:childTnLst>
                          </p:cTn>
                        </p:par>
                        <p:par>
                          <p:cTn id="12" fill="hold" nodeType="afterGroup">
                            <p:stCondLst>
                              <p:cond delay="1000"/>
                            </p:stCondLst>
                            <p:childTnLst>
                              <p:par>
                                <p:cTn id="13" presetID="14" presetClass="entr" presetSubtype="10" dur="500" fill="hold" grpId="0" nodeType="after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randombar(horizontal)">
                                      <p:cBhvr>
                                        <p:cTn id="15" dur="500"/>
                                        <p:tgtEl>
                                          <p:spTgt spid="15"/>
                                        </p:tgtEl>
                                      </p:cBhvr>
                                    </p:animEffect>
                                  </p:childTnLst>
                                </p:cTn>
                              </p:par>
                            </p:childTnLst>
                          </p:cTn>
                        </p:par>
                        <p:par>
                          <p:cTn id="16" fill="hold" nodeType="afterGroup">
                            <p:stCondLst>
                              <p:cond delay="1500"/>
                            </p:stCondLst>
                            <p:childTnLst>
                              <p:par>
                                <p:cTn id="17" presetID="14" presetClass="entr" presetSubtype="10" dur="500" fill="hold" grpId="0" nodeType="after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randombar(horizontal)">
                                      <p:cBhvr>
                                        <p:cTn id="1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P spid="15" grpId="0" bldLvl="0" animBg="1"/>
      <p:bldP spid="16" grpId="0" bldLvl="0" animBg="1"/>
    </p:bldLst>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课前引入">
    <p:spTree>
      <p:nvGrpSpPr>
        <p:cNvPr id="1" name=""/>
        <p:cNvGrpSpPr/>
        <p:nvPr/>
      </p:nvGrpSpPr>
      <p:grpSpPr>
        <a:xfrm>
          <a:off x="0" y="0"/>
          <a:ext cx="0" cy="0"/>
        </a:xfrm>
      </p:grpSpPr>
      <p:pic>
        <p:nvPicPr>
          <p:cNvPr id="2" name="PPT世界-2"/>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a:off x="-1" y="10610"/>
            <a:ext cx="12191999" cy="6847390"/>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3" name="PPT世界-5"/>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a:off x="-1" y="-4314"/>
            <a:ext cx="12192000" cy="6862313"/>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24" name="图片 23" descr="051e169627bbf1d4bc4ff7ae110d3b47967bf6151ecde-BFwOTh副本"/>
          <p:cNvPicPr>
            <a:picLocks noChangeAspect="1"/>
          </p:cNvPicPr>
          <p:nvPr userDrawn="1"/>
        </p:nvPicPr>
        <p:blipFill>
          <a:blip r:embed="rId3"/>
          <a:stretch>
            <a:fillRect/>
          </a:stretch>
        </p:blipFill>
        <p:spPr>
          <a:xfrm>
            <a:off x="756260" y="1085851"/>
            <a:ext cx="3806308" cy="3806308"/>
          </a:xfrm>
          <a:prstGeom prst="rect">
            <a:avLst/>
          </a:prstGeom>
        </p:spPr>
      </p:pic>
      <p:grpSp>
        <p:nvGrpSpPr>
          <p:cNvPr id="31" name="组合 30"/>
          <p:cNvGrpSpPr/>
          <p:nvPr userDrawn="1"/>
        </p:nvGrpSpPr>
        <p:grpSpPr>
          <a:xfrm>
            <a:off x="4400645" y="2086895"/>
            <a:ext cx="5755824" cy="1947091"/>
            <a:chOff x="5015816" y="2270270"/>
            <a:chExt cx="5755824" cy="1947091"/>
          </a:xfrm>
        </p:grpSpPr>
        <p:grpSp>
          <p:nvGrpSpPr>
            <p:cNvPr id="26" name="组合 25"/>
            <p:cNvGrpSpPr/>
            <p:nvPr userDrawn="1"/>
          </p:nvGrpSpPr>
          <p:grpSpPr>
            <a:xfrm>
              <a:off x="5015816" y="2270270"/>
              <a:ext cx="5755824" cy="1947091"/>
              <a:chOff x="5892699" y="2080490"/>
              <a:chExt cx="5755824" cy="1947091"/>
            </a:xfrm>
          </p:grpSpPr>
          <p:sp>
            <p:nvSpPr>
              <p:cNvPr id="27" name="PPT世界-7"/>
              <p:cNvSpPr/>
              <p:nvPr/>
            </p:nvSpPr>
            <p:spPr>
              <a:xfrm flipH="1">
                <a:off x="5892699" y="2080490"/>
                <a:ext cx="5750075" cy="132343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8000">
                    <a:solidFill>
                      <a:schemeClr val="accent1"/>
                    </a:solidFill>
                    <a:ea typeface="思源黑体 CN Bold" panose="020b0800000000000000" pitchFamily="34" charset="-122"/>
                    <a:cs typeface="思源黑体 CN Bold" panose="020b0800000000000000" pitchFamily="34" charset="-122"/>
                  </a:rPr>
                  <a:t>课前导入</a:t>
                </a:r>
                <a:endParaRPr lang="zh-CN" altLang="en-US" sz="8000">
                  <a:solidFill>
                    <a:schemeClr val="accent1"/>
                  </a:solidFill>
                  <a:ea typeface="思源黑体 CN Bold" panose="020b0800000000000000" pitchFamily="34" charset="-122"/>
                  <a:cs typeface="思源黑体 CN Bold" panose="020b0800000000000000" pitchFamily="34" charset="-122"/>
                </a:endParaRPr>
              </a:p>
            </p:txBody>
          </p:sp>
          <p:cxnSp>
            <p:nvCxnSpPr>
              <p:cNvPr id="28" name="PPT世界-9"/>
              <p:cNvCxnSpPr/>
              <p:nvPr/>
            </p:nvCxnSpPr>
            <p:spPr>
              <a:xfrm flipH="1">
                <a:off x="7432958" y="4027581"/>
                <a:ext cx="4215565" cy="0"/>
              </a:xfrm>
              <a:prstGeom prst="line">
                <a:avLst/>
              </a:prstGeom>
              <a:noFill/>
              <a:ln w="38100" cap="flat" cmpd="sng" algn="ctr">
                <a:solidFill>
                  <a:sysClr val="windowText" lastClr="000000">
                    <a:lumMod val="75000"/>
                    <a:lumOff val="25000"/>
                  </a:sysClr>
                </a:solidFill>
                <a:prstDash val="solid"/>
                <a:miter lim="800000"/>
              </a:ln>
              <a:effectLst/>
            </p:spPr>
          </p:cxnSp>
        </p:grpSp>
        <p:sp>
          <p:nvSpPr>
            <p:cNvPr id="29" name="PPT世界-2-4"/>
            <p:cNvSpPr txBox="1"/>
            <p:nvPr userDrawn="1"/>
          </p:nvSpPr>
          <p:spPr>
            <a:xfrm>
              <a:off x="6734904" y="3583162"/>
              <a:ext cx="3834885" cy="52322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2800">
                  <a:solidFill>
                    <a:srgbClr val="8B4CDC"/>
                  </a:solidFill>
                  <a:latin typeface="Monotype Corsiva" panose="03010101010201010101" pitchFamily="66" charset="0"/>
                  <a:ea typeface="思源黑体 CN Bold" panose="020b0800000000000000" pitchFamily="34" charset="-122"/>
                  <a:cs typeface="思源黑体 CN Bold" panose="020b0800000000000000" pitchFamily="34" charset="-122"/>
                  <a:sym typeface="+mn-lt"/>
                </a:rPr>
                <a:t>Lead in</a:t>
              </a:r>
              <a:endParaRPr lang="zh-CN" altLang="en-US" sz="2800">
                <a:solidFill>
                  <a:srgbClr val="8B4CDC"/>
                </a:solidFill>
                <a:latin typeface="Monotype Corsiva" panose="03010101010201010101" pitchFamily="66" charset="0"/>
                <a:ea typeface="思源黑体 CN Light" panose="020b0500000000000000" pitchFamily="34" charset="-122"/>
                <a:cs typeface="思源黑体 CN Bold" panose="020b0800000000000000"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childTnLst>
                          </p:cTn>
                        </p:par>
                        <p:par>
                          <p:cTn id="8" fill="hold" nodeType="afterGroup">
                            <p:stCondLst>
                              <p:cond delay="500"/>
                            </p:stCondLst>
                            <p:childTnLst>
                              <p:par>
                                <p:cTn id="9" presetID="14" presetClass="entr" presetSubtype="10" dur="500" fill="hold" nodeType="afterEffect">
                                  <p:stCondLst>
                                    <p:cond delay="0"/>
                                  </p:stCondLst>
                                  <p:childTnLst>
                                    <p:set>
                                      <p:cBhvr>
                                        <p:cTn id="10" dur="1" fill="hold">
                                          <p:stCondLst>
                                            <p:cond delay="0"/>
                                          </p:stCondLst>
                                        </p:cTn>
                                        <p:tgtEl>
                                          <p:spTgt spid="31"/>
                                        </p:tgtEl>
                                        <p:attrNameLst>
                                          <p:attrName>style.visibility</p:attrName>
                                        </p:attrNameLst>
                                      </p:cBhvr>
                                      <p:to>
                                        <p:strVal val="visible"/>
                                      </p:to>
                                    </p:set>
                                    <p:animEffect transition="in" filter="randombar(horizontal)">
                                      <p:cBhvr>
                                        <p:cTn id="11"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知识链接">
    <p:spTree>
      <p:nvGrpSpPr>
        <p:cNvPr id="1" name=""/>
        <p:cNvGrpSpPr/>
        <p:nvPr/>
      </p:nvGrpSpPr>
      <p:grpSpPr>
        <a:xfrm>
          <a:off x="0" y="0"/>
          <a:ext cx="0" cy="0"/>
        </a:xfrm>
      </p:grpSpPr>
      <p:pic>
        <p:nvPicPr>
          <p:cNvPr id="3"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1" y="-1"/>
            <a:ext cx="1369066" cy="103006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2"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11128586" y="6057900"/>
            <a:ext cx="1063412" cy="8000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10" name="组合 9"/>
          <p:cNvGrpSpPr/>
          <p:nvPr userDrawn="1"/>
        </p:nvGrpSpPr>
        <p:grpSpPr>
          <a:xfrm>
            <a:off x="541027" y="251114"/>
            <a:ext cx="2639431" cy="778954"/>
            <a:chOff x="541027" y="251114"/>
            <a:chExt cx="2639431" cy="778954"/>
          </a:xfrm>
        </p:grpSpPr>
        <p:grpSp>
          <p:nvGrpSpPr>
            <p:cNvPr id="4" name="PPT世界-2"/>
            <p:cNvGrpSpPr/>
            <p:nvPr userDrawn="1"/>
          </p:nvGrpSpPr>
          <p:grpSpPr>
            <a:xfrm>
              <a:off x="684535" y="251114"/>
              <a:ext cx="2495923" cy="778954"/>
              <a:chOff x="7822793" y="1187285"/>
              <a:chExt cx="2268229" cy="778954"/>
            </a:xfrm>
          </p:grpSpPr>
          <p:sp>
            <p:nvSpPr>
              <p:cNvPr id="5" name="PPT世界-2-1"/>
              <p:cNvSpPr/>
              <p:nvPr/>
            </p:nvSpPr>
            <p:spPr>
              <a:xfrm>
                <a:off x="7822793" y="1328780"/>
                <a:ext cx="260832" cy="288000"/>
              </a:xfrm>
              <a:prstGeom prst="ellipse">
                <a:avLst/>
              </a:prstGeom>
              <a:solidFill>
                <a:srgbClr val="AA4CE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7" name="PPT世界-2-3"/>
              <p:cNvSpPr/>
              <p:nvPr/>
            </p:nvSpPr>
            <p:spPr>
              <a:xfrm>
                <a:off x="8264881" y="1187285"/>
                <a:ext cx="1826141"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知识链接</a:t>
                </a:r>
                <a:endPar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endParaRPr>
              </a:p>
            </p:txBody>
          </p:sp>
          <p:sp>
            <p:nvSpPr>
              <p:cNvPr id="8" name="PPT世界-2-4"/>
              <p:cNvSpPr txBox="1"/>
              <p:nvPr/>
            </p:nvSpPr>
            <p:spPr>
              <a:xfrm>
                <a:off x="8300317" y="1704629"/>
                <a:ext cx="1592426" cy="26161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11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knowledge link</a:t>
                </a:r>
                <a:endParaRPr lang="zh-CN" altLang="en-US"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endParaRPr>
              </a:p>
            </p:txBody>
          </p:sp>
        </p:grpSp>
        <p:sp>
          <p:nvSpPr>
            <p:cNvPr id="2" name="PPT世界-2-1"/>
            <p:cNvSpPr>
              <a:spLocks noChangeAspect="1"/>
            </p:cNvSpPr>
            <p:nvPr userDrawn="1"/>
          </p:nvSpPr>
          <p:spPr>
            <a:xfrm>
              <a:off x="541027" y="567339"/>
              <a:ext cx="144000" cy="144494"/>
            </a:xfrm>
            <a:prstGeom prst="ellipse">
              <a:avLst/>
            </a:prstGeom>
            <a:solidFill>
              <a:srgbClr val="7FC643"/>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9" name="PPT世界-2-1"/>
            <p:cNvSpPr>
              <a:spLocks noChangeAspect="1"/>
            </p:cNvSpPr>
            <p:nvPr userDrawn="1"/>
          </p:nvSpPr>
          <p:spPr>
            <a:xfrm>
              <a:off x="811816" y="548628"/>
              <a:ext cx="216000" cy="216741"/>
            </a:xfrm>
            <a:prstGeom prst="ellipse">
              <a:avLst/>
            </a:prstGeom>
            <a:solidFill>
              <a:srgbClr val="D1624A"/>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学习任务一">
    <p:spTree>
      <p:nvGrpSpPr>
        <p:cNvPr id="1" name=""/>
        <p:cNvGrpSpPr/>
        <p:nvPr/>
      </p:nvGrpSpPr>
      <p:grpSpPr>
        <a:xfrm>
          <a:off x="0" y="0"/>
          <a:ext cx="0" cy="0"/>
        </a:xfrm>
      </p:grpSpPr>
      <p:pic>
        <p:nvPicPr>
          <p:cNvPr id="3" name="PPT世界-2"/>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a:off x="1" y="1755452"/>
            <a:ext cx="6781799" cy="5102548"/>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4" name="PPT世界-3"/>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a:off x="8517080" y="-2"/>
            <a:ext cx="3674917" cy="2764967"/>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1" name="图片 10" descr="713281381aa02e909b666a1bab38feb9e667192d1e4b8-rbKnqz_fw480副本"/>
          <p:cNvPicPr>
            <a:picLocks noChangeAspect="1"/>
          </p:cNvPicPr>
          <p:nvPr userDrawn="1"/>
        </p:nvPicPr>
        <p:blipFill>
          <a:blip r:embed="rId3"/>
          <a:stretch>
            <a:fillRect/>
          </a:stretch>
        </p:blipFill>
        <p:spPr>
          <a:xfrm>
            <a:off x="522580" y="1248459"/>
            <a:ext cx="3661231" cy="2764968"/>
          </a:xfrm>
          <a:prstGeom prst="rect">
            <a:avLst/>
          </a:prstGeom>
        </p:spPr>
      </p:pic>
      <p:grpSp>
        <p:nvGrpSpPr>
          <p:cNvPr id="14" name="组合 13"/>
          <p:cNvGrpSpPr/>
          <p:nvPr userDrawn="1"/>
        </p:nvGrpSpPr>
        <p:grpSpPr>
          <a:xfrm>
            <a:off x="4861766" y="1805929"/>
            <a:ext cx="5492772" cy="830997"/>
            <a:chOff x="6299537" y="1885072"/>
            <a:chExt cx="5492772" cy="830997"/>
          </a:xfrm>
        </p:grpSpPr>
        <p:sp>
          <p:nvSpPr>
            <p:cNvPr id="15" name="PPT世界-7"/>
            <p:cNvSpPr txBox="1"/>
            <p:nvPr userDrawn="1"/>
          </p:nvSpPr>
          <p:spPr>
            <a:xfrm>
              <a:off x="7019022" y="1885072"/>
              <a:ext cx="4773287"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4800" b="1">
                  <a:solidFill>
                    <a:schemeClr val="accent1"/>
                  </a:solidFill>
                  <a:latin typeface="楷体" panose="02010609060101010101" pitchFamily="49" charset="-122"/>
                  <a:ea typeface="楷体" panose="02010609060101010101" pitchFamily="49" charset="-122"/>
                  <a:cs typeface="思源黑体 CN Bold" panose="020b0800000000000000" pitchFamily="34" charset="-122"/>
                </a:rPr>
                <a:t>学习任务一</a:t>
              </a:r>
              <a:endParaRPr lang="zh-CN" altLang="en-US" sz="4800" b="1">
                <a:solidFill>
                  <a:schemeClr val="accent3"/>
                </a:solidFill>
                <a:latin typeface="楷体" panose="02010609060101010101" pitchFamily="49" charset="-122"/>
                <a:ea typeface="楷体" panose="02010609060101010101" pitchFamily="49" charset="-122"/>
                <a:cs typeface="思源黑体 CN Bold" panose="020b0800000000000000" pitchFamily="34" charset="-122"/>
              </a:endParaRPr>
            </a:p>
          </p:txBody>
        </p:sp>
        <p:sp>
          <p:nvSpPr>
            <p:cNvPr id="17" name="PPT世界-11"/>
            <p:cNvSpPr/>
            <p:nvPr/>
          </p:nvSpPr>
          <p:spPr>
            <a:xfrm>
              <a:off x="6299537" y="2090797"/>
              <a:ext cx="419547" cy="419546"/>
            </a:xfrm>
            <a:prstGeom prst="ellipse">
              <a:avLst/>
            </a:prstGeom>
            <a:solidFill>
              <a:schemeClr val="accent1"/>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pic>
        <p:nvPicPr>
          <p:cNvPr id="20" name="图片 19"/>
          <p:cNvPicPr>
            <a:picLocks noChangeAspect="1"/>
          </p:cNvPicPr>
          <p:nvPr userDrawn="1"/>
        </p:nvPicPr>
        <p:blipFill>
          <a:blip r:embed="rId4">
            <a:extLst>
              <a:ext uri="{BEBA8EAE-BF5A-486C-A8C5-ECC9F3942E4B}">
                <a14:imgProps xmlns:a14="http://schemas.microsoft.com/office/drawing/2010/main">
                  <a14:imgLayer r:embed="rId5">
                    <a14:imgEffect>
                      <a14:colorTemperature colorTemp="7200"/>
                    </a14:imgEffect>
                  </a14:imgLayer>
                </a14:imgProps>
              </a:ext>
              <a:ext uri="{28A0092B-C50C-407E-A947-70E740481C1C}">
                <a14:useLocalDpi xmlns:a14="http://schemas.microsoft.com/office/drawing/2010/main" val="0"/>
              </a:ext>
            </a:extLst>
          </a:blip>
          <a:stretch>
            <a:fillRect/>
          </a:stretch>
        </p:blipFill>
        <p:spPr>
          <a:xfrm flipH="1">
            <a:off x="4861765" y="2205918"/>
            <a:ext cx="6063409" cy="1350487"/>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6" presetClass="entr" presetSubtype="0" dur="200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80">
                                          <p:stCondLst>
                                            <p:cond delay="0"/>
                                          </p:stCondLst>
                                        </p:cTn>
                                        <p:tgtEl>
                                          <p:spTgt spid="11"/>
                                        </p:tgtEl>
                                      </p:cBhvr>
                                    </p:animEffect>
                                    <p:anim calcmode="lin" valueType="num">
                                      <p:cBhvr>
                                        <p:cTn id="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3" dur="26">
                                          <p:stCondLst>
                                            <p:cond delay="650"/>
                                          </p:stCondLst>
                                        </p:cTn>
                                        <p:tgtEl>
                                          <p:spTgt spid="11"/>
                                        </p:tgtEl>
                                      </p:cBhvr>
                                      <p:to x="100000" y="60000"/>
                                    </p:animScale>
                                    <p:animScale>
                                      <p:cBhvr>
                                        <p:cTn id="14" dur="166" decel="50000">
                                          <p:stCondLst>
                                            <p:cond delay="676"/>
                                          </p:stCondLst>
                                        </p:cTn>
                                        <p:tgtEl>
                                          <p:spTgt spid="11"/>
                                        </p:tgtEl>
                                      </p:cBhvr>
                                      <p:to x="100000" y="100000"/>
                                    </p:animScale>
                                    <p:animScale>
                                      <p:cBhvr>
                                        <p:cTn id="15" dur="26">
                                          <p:stCondLst>
                                            <p:cond delay="1312"/>
                                          </p:stCondLst>
                                        </p:cTn>
                                        <p:tgtEl>
                                          <p:spTgt spid="11"/>
                                        </p:tgtEl>
                                      </p:cBhvr>
                                      <p:to x="100000" y="80000"/>
                                    </p:animScale>
                                    <p:animScale>
                                      <p:cBhvr>
                                        <p:cTn id="16" dur="166" decel="50000">
                                          <p:stCondLst>
                                            <p:cond delay="1338"/>
                                          </p:stCondLst>
                                        </p:cTn>
                                        <p:tgtEl>
                                          <p:spTgt spid="11"/>
                                        </p:tgtEl>
                                      </p:cBhvr>
                                      <p:to x="100000" y="100000"/>
                                    </p:animScale>
                                    <p:animScale>
                                      <p:cBhvr>
                                        <p:cTn id="17" dur="26">
                                          <p:stCondLst>
                                            <p:cond delay="1642"/>
                                          </p:stCondLst>
                                        </p:cTn>
                                        <p:tgtEl>
                                          <p:spTgt spid="11"/>
                                        </p:tgtEl>
                                      </p:cBhvr>
                                      <p:to x="100000" y="90000"/>
                                    </p:animScale>
                                    <p:animScale>
                                      <p:cBhvr>
                                        <p:cTn id="18" dur="166" decel="50000">
                                          <p:stCondLst>
                                            <p:cond delay="1668"/>
                                          </p:stCondLst>
                                        </p:cTn>
                                        <p:tgtEl>
                                          <p:spTgt spid="11"/>
                                        </p:tgtEl>
                                      </p:cBhvr>
                                      <p:to x="100000" y="100000"/>
                                    </p:animScale>
                                    <p:animScale>
                                      <p:cBhvr>
                                        <p:cTn id="19" dur="26">
                                          <p:stCondLst>
                                            <p:cond delay="1808"/>
                                          </p:stCondLst>
                                        </p:cTn>
                                        <p:tgtEl>
                                          <p:spTgt spid="11"/>
                                        </p:tgtEl>
                                      </p:cBhvr>
                                      <p:to x="100000" y="95000"/>
                                    </p:animScale>
                                    <p:animScale>
                                      <p:cBhvr>
                                        <p:cTn id="20" dur="166" decel="50000">
                                          <p:stCondLst>
                                            <p:cond delay="1834"/>
                                          </p:stCondLst>
                                        </p:cTn>
                                        <p:tgtEl>
                                          <p:spTgt spid="11"/>
                                        </p:tgtEl>
                                      </p:cBhvr>
                                      <p:to x="100000" y="100000"/>
                                    </p:animScale>
                                  </p:childTnLst>
                                </p:cTn>
                              </p:par>
                            </p:childTnLst>
                          </p:cTn>
                        </p:par>
                        <p:par>
                          <p:cTn id="21" fill="hold" nodeType="afterGroup">
                            <p:stCondLst>
                              <p:cond delay="2000"/>
                            </p:stCondLst>
                            <p:childTnLst>
                              <p:par>
                                <p:cTn id="22" presetID="42" presetClass="entr" presetSubtype="0" dur="500" fill="hold" nodeType="after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anim calcmode="lin" valueType="num">
                                      <p:cBhvr>
                                        <p:cTn id="25" dur="500" fill="hold"/>
                                        <p:tgtEl>
                                          <p:spTgt spid="14"/>
                                        </p:tgtEl>
                                        <p:attrNameLst>
                                          <p:attrName>ppt_x</p:attrName>
                                        </p:attrNameLst>
                                      </p:cBhvr>
                                      <p:tavLst>
                                        <p:tav tm="0">
                                          <p:val>
                                            <p:strVal val="#ppt_x"/>
                                          </p:val>
                                        </p:tav>
                                        <p:tav tm="100000">
                                          <p:val>
                                            <p:strVal val="#ppt_x"/>
                                          </p:val>
                                        </p:tav>
                                      </p:tavLst>
                                    </p:anim>
                                    <p:anim calcmode="lin" valueType="num">
                                      <p:cBhvr>
                                        <p:cTn id="26" dur="500" fill="hold"/>
                                        <p:tgtEl>
                                          <p:spTgt spid="14"/>
                                        </p:tgtEl>
                                        <p:attrNameLst>
                                          <p:attrName>ppt_y</p:attrName>
                                        </p:attrNameLst>
                                      </p:cBhvr>
                                      <p:tavLst>
                                        <p:tav tm="0">
                                          <p:val>
                                            <p:strVal val="#ppt_y+.1"/>
                                          </p:val>
                                        </p:tav>
                                        <p:tav tm="100000">
                                          <p:val>
                                            <p:strVal val="#ppt_y"/>
                                          </p:val>
                                        </p:tav>
                                      </p:tavLst>
                                    </p:anim>
                                  </p:childTnLst>
                                </p:cTn>
                              </p:par>
                            </p:childTnLst>
                          </p:cTn>
                        </p:par>
                        <p:par>
                          <p:cTn id="27" fill="hold" nodeType="afterGroup">
                            <p:stCondLst>
                              <p:cond delay="2500"/>
                            </p:stCondLst>
                            <p:childTnLst>
                              <p:par>
                                <p:cTn id="28" presetID="22" presetClass="entr" presetSubtype="8" dur="500" fill="hold" nodeType="afterEffect">
                                  <p:stCondLst>
                                    <p:cond delay="0"/>
                                  </p:stCondLst>
                                  <p:childTnLst>
                                    <p:set>
                                      <p:cBhvr>
                                        <p:cTn id="29" dur="1" fill="hold">
                                          <p:stCondLst>
                                            <p:cond delay="0"/>
                                          </p:stCondLst>
                                        </p:cTn>
                                        <p:tgtEl>
                                          <p:spTgt spid="20"/>
                                        </p:tgtEl>
                                        <p:attrNameLst>
                                          <p:attrName>style.visibility</p:attrName>
                                        </p:attrNameLst>
                                      </p:cBhvr>
                                      <p:to>
                                        <p:strVal val="visible"/>
                                      </p:to>
                                    </p:set>
                                    <p:animEffect transition="in" filter="wipe(left)">
                                      <p:cBhvr>
                                        <p:cTn id="30"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探究新知">
    <p:spTree>
      <p:nvGrpSpPr>
        <p:cNvPr id="1" name=""/>
        <p:cNvGrpSpPr/>
        <p:nvPr/>
      </p:nvGrpSpPr>
      <p:grpSpPr>
        <a:xfrm>
          <a:off x="0" y="0"/>
          <a:ext cx="0" cy="0"/>
        </a:xfrm>
      </p:grpSpPr>
      <p:pic>
        <p:nvPicPr>
          <p:cNvPr id="3"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1" y="-1"/>
            <a:ext cx="1369066" cy="103006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2"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11128586" y="6057900"/>
            <a:ext cx="1063412" cy="8000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10" name="组合 9"/>
          <p:cNvGrpSpPr/>
          <p:nvPr userDrawn="1"/>
        </p:nvGrpSpPr>
        <p:grpSpPr>
          <a:xfrm>
            <a:off x="541027" y="251114"/>
            <a:ext cx="2456117" cy="778954"/>
            <a:chOff x="541027" y="251114"/>
            <a:chExt cx="2456117" cy="778954"/>
          </a:xfrm>
        </p:grpSpPr>
        <p:grpSp>
          <p:nvGrpSpPr>
            <p:cNvPr id="4" name="PPT世界-2"/>
            <p:cNvGrpSpPr/>
            <p:nvPr userDrawn="1"/>
          </p:nvGrpSpPr>
          <p:grpSpPr>
            <a:xfrm>
              <a:off x="684536" y="251114"/>
              <a:ext cx="2312608" cy="778954"/>
              <a:chOff x="7822793" y="1187285"/>
              <a:chExt cx="2101637" cy="778954"/>
            </a:xfrm>
          </p:grpSpPr>
          <p:sp>
            <p:nvSpPr>
              <p:cNvPr id="5" name="PPT世界-2-1"/>
              <p:cNvSpPr>
                <a:spLocks noChangeAspect="1"/>
              </p:cNvSpPr>
              <p:nvPr/>
            </p:nvSpPr>
            <p:spPr>
              <a:xfrm>
                <a:off x="7822793" y="1328780"/>
                <a:ext cx="260832" cy="288000"/>
              </a:xfrm>
              <a:prstGeom prst="ellipse">
                <a:avLst/>
              </a:prstGeom>
              <a:solidFill>
                <a:srgbClr val="AA4CE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7" name="PPT世界-2-3"/>
              <p:cNvSpPr/>
              <p:nvPr/>
            </p:nvSpPr>
            <p:spPr>
              <a:xfrm>
                <a:off x="8264881" y="1187285"/>
                <a:ext cx="1659549"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探究新知</a:t>
                </a:r>
                <a:endPar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endParaRPr>
              </a:p>
            </p:txBody>
          </p:sp>
          <p:sp>
            <p:nvSpPr>
              <p:cNvPr id="8" name="PPT世界-2-4"/>
              <p:cNvSpPr txBox="1"/>
              <p:nvPr/>
            </p:nvSpPr>
            <p:spPr>
              <a:xfrm>
                <a:off x="8300317" y="1704629"/>
                <a:ext cx="1592426" cy="26161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11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presentation</a:t>
                </a:r>
                <a:endParaRPr lang="zh-CN" altLang="en-US"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endParaRPr>
              </a:p>
            </p:txBody>
          </p:sp>
        </p:grpSp>
        <p:sp>
          <p:nvSpPr>
            <p:cNvPr id="2" name="PPT世界-2-1"/>
            <p:cNvSpPr>
              <a:spLocks noChangeAspect="1"/>
            </p:cNvSpPr>
            <p:nvPr userDrawn="1"/>
          </p:nvSpPr>
          <p:spPr>
            <a:xfrm>
              <a:off x="541027" y="567339"/>
              <a:ext cx="144000" cy="144494"/>
            </a:xfrm>
            <a:prstGeom prst="ellipse">
              <a:avLst/>
            </a:prstGeom>
            <a:solidFill>
              <a:srgbClr val="7FC643"/>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9" name="PPT世界-2-1"/>
            <p:cNvSpPr>
              <a:spLocks noChangeAspect="1"/>
            </p:cNvSpPr>
            <p:nvPr userDrawn="1"/>
          </p:nvSpPr>
          <p:spPr>
            <a:xfrm>
              <a:off x="811816" y="548628"/>
              <a:ext cx="216000" cy="216741"/>
            </a:xfrm>
            <a:prstGeom prst="ellipse">
              <a:avLst/>
            </a:prstGeom>
            <a:solidFill>
              <a:srgbClr val="D1624A"/>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学习任务二">
    <p:spTree>
      <p:nvGrpSpPr>
        <p:cNvPr id="1" name=""/>
        <p:cNvGrpSpPr/>
        <p:nvPr/>
      </p:nvGrpSpPr>
      <p:grpSpPr>
        <a:xfrm>
          <a:off x="0" y="0"/>
          <a:ext cx="0" cy="0"/>
        </a:xfrm>
      </p:grpSpPr>
      <p:pic>
        <p:nvPicPr>
          <p:cNvPr id="3" name="PPT世界-2"/>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a:off x="1" y="1755452"/>
            <a:ext cx="6781799" cy="5102548"/>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4" name="PPT世界-3"/>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a:off x="8517080" y="-2"/>
            <a:ext cx="3674917" cy="2764967"/>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1" name="图片 10" descr="713281381aa02e909b666a1bab38feb9e667192d1e4b8-rbKnqz_fw480副本"/>
          <p:cNvPicPr>
            <a:picLocks noChangeAspect="1"/>
          </p:cNvPicPr>
          <p:nvPr userDrawn="1"/>
        </p:nvPicPr>
        <p:blipFill>
          <a:blip r:embed="rId3"/>
          <a:stretch>
            <a:fillRect/>
          </a:stretch>
        </p:blipFill>
        <p:spPr>
          <a:xfrm>
            <a:off x="522580" y="1248459"/>
            <a:ext cx="3661231" cy="2764968"/>
          </a:xfrm>
          <a:prstGeom prst="rect">
            <a:avLst/>
          </a:prstGeom>
        </p:spPr>
      </p:pic>
      <p:grpSp>
        <p:nvGrpSpPr>
          <p:cNvPr id="8" name="组合 7"/>
          <p:cNvGrpSpPr/>
          <p:nvPr userDrawn="1"/>
        </p:nvGrpSpPr>
        <p:grpSpPr>
          <a:xfrm>
            <a:off x="4861766" y="1805929"/>
            <a:ext cx="5492772" cy="830997"/>
            <a:chOff x="6299537" y="1885072"/>
            <a:chExt cx="5492772" cy="830997"/>
          </a:xfrm>
        </p:grpSpPr>
        <p:sp>
          <p:nvSpPr>
            <p:cNvPr id="9" name="PPT世界-7"/>
            <p:cNvSpPr txBox="1"/>
            <p:nvPr userDrawn="1"/>
          </p:nvSpPr>
          <p:spPr>
            <a:xfrm>
              <a:off x="7019022" y="1885072"/>
              <a:ext cx="4773287"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4800" b="1">
                  <a:solidFill>
                    <a:srgbClr val="7FC643"/>
                  </a:solidFill>
                  <a:latin typeface="楷体" panose="02010609060101010101" pitchFamily="49" charset="-122"/>
                  <a:ea typeface="楷体" panose="02010609060101010101" pitchFamily="49" charset="-122"/>
                  <a:cs typeface="思源黑体 CN Bold" panose="020b0800000000000000" pitchFamily="34" charset="-122"/>
                </a:rPr>
                <a:t>学习任务二</a:t>
              </a:r>
              <a:endParaRPr lang="zh-CN" altLang="en-US" sz="4800" b="1">
                <a:solidFill>
                  <a:srgbClr val="7FC643"/>
                </a:solidFill>
                <a:latin typeface="楷体" panose="02010609060101010101" pitchFamily="49" charset="-122"/>
                <a:ea typeface="楷体" panose="02010609060101010101" pitchFamily="49" charset="-122"/>
                <a:cs typeface="思源黑体 CN Bold" panose="020b0800000000000000" pitchFamily="34" charset="-122"/>
              </a:endParaRPr>
            </a:p>
          </p:txBody>
        </p:sp>
        <p:sp>
          <p:nvSpPr>
            <p:cNvPr id="10" name="PPT世界-11"/>
            <p:cNvSpPr/>
            <p:nvPr/>
          </p:nvSpPr>
          <p:spPr>
            <a:xfrm>
              <a:off x="6299537" y="2090797"/>
              <a:ext cx="419547" cy="419546"/>
            </a:xfrm>
            <a:prstGeom prst="ellipse">
              <a:avLst/>
            </a:prstGeom>
            <a:solidFill>
              <a:srgbClr val="7FC643"/>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pic>
        <p:nvPicPr>
          <p:cNvPr id="16" name="图片 15"/>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flipH="1">
            <a:off x="4861765" y="2205918"/>
            <a:ext cx="6063409" cy="1350487"/>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6" presetClass="entr" presetSubtype="0" dur="200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80">
                                          <p:stCondLst>
                                            <p:cond delay="0"/>
                                          </p:stCondLst>
                                        </p:cTn>
                                        <p:tgtEl>
                                          <p:spTgt spid="11"/>
                                        </p:tgtEl>
                                      </p:cBhvr>
                                    </p:animEffect>
                                    <p:anim calcmode="lin" valueType="num">
                                      <p:cBhvr>
                                        <p:cTn id="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3" dur="26">
                                          <p:stCondLst>
                                            <p:cond delay="650"/>
                                          </p:stCondLst>
                                        </p:cTn>
                                        <p:tgtEl>
                                          <p:spTgt spid="11"/>
                                        </p:tgtEl>
                                      </p:cBhvr>
                                      <p:to x="100000" y="60000"/>
                                    </p:animScale>
                                    <p:animScale>
                                      <p:cBhvr>
                                        <p:cTn id="14" dur="166" decel="50000">
                                          <p:stCondLst>
                                            <p:cond delay="676"/>
                                          </p:stCondLst>
                                        </p:cTn>
                                        <p:tgtEl>
                                          <p:spTgt spid="11"/>
                                        </p:tgtEl>
                                      </p:cBhvr>
                                      <p:to x="100000" y="100000"/>
                                    </p:animScale>
                                    <p:animScale>
                                      <p:cBhvr>
                                        <p:cTn id="15" dur="26">
                                          <p:stCondLst>
                                            <p:cond delay="1312"/>
                                          </p:stCondLst>
                                        </p:cTn>
                                        <p:tgtEl>
                                          <p:spTgt spid="11"/>
                                        </p:tgtEl>
                                      </p:cBhvr>
                                      <p:to x="100000" y="80000"/>
                                    </p:animScale>
                                    <p:animScale>
                                      <p:cBhvr>
                                        <p:cTn id="16" dur="166" decel="50000">
                                          <p:stCondLst>
                                            <p:cond delay="1338"/>
                                          </p:stCondLst>
                                        </p:cTn>
                                        <p:tgtEl>
                                          <p:spTgt spid="11"/>
                                        </p:tgtEl>
                                      </p:cBhvr>
                                      <p:to x="100000" y="100000"/>
                                    </p:animScale>
                                    <p:animScale>
                                      <p:cBhvr>
                                        <p:cTn id="17" dur="26">
                                          <p:stCondLst>
                                            <p:cond delay="1642"/>
                                          </p:stCondLst>
                                        </p:cTn>
                                        <p:tgtEl>
                                          <p:spTgt spid="11"/>
                                        </p:tgtEl>
                                      </p:cBhvr>
                                      <p:to x="100000" y="90000"/>
                                    </p:animScale>
                                    <p:animScale>
                                      <p:cBhvr>
                                        <p:cTn id="18" dur="166" decel="50000">
                                          <p:stCondLst>
                                            <p:cond delay="1668"/>
                                          </p:stCondLst>
                                        </p:cTn>
                                        <p:tgtEl>
                                          <p:spTgt spid="11"/>
                                        </p:tgtEl>
                                      </p:cBhvr>
                                      <p:to x="100000" y="100000"/>
                                    </p:animScale>
                                    <p:animScale>
                                      <p:cBhvr>
                                        <p:cTn id="19" dur="26">
                                          <p:stCondLst>
                                            <p:cond delay="1808"/>
                                          </p:stCondLst>
                                        </p:cTn>
                                        <p:tgtEl>
                                          <p:spTgt spid="11"/>
                                        </p:tgtEl>
                                      </p:cBhvr>
                                      <p:to x="100000" y="95000"/>
                                    </p:animScale>
                                    <p:animScale>
                                      <p:cBhvr>
                                        <p:cTn id="20" dur="166" decel="50000">
                                          <p:stCondLst>
                                            <p:cond delay="1834"/>
                                          </p:stCondLst>
                                        </p:cTn>
                                        <p:tgtEl>
                                          <p:spTgt spid="11"/>
                                        </p:tgtEl>
                                      </p:cBhvr>
                                      <p:to x="100000" y="100000"/>
                                    </p:animScale>
                                  </p:childTnLst>
                                </p:cTn>
                              </p:par>
                            </p:childTnLst>
                          </p:cTn>
                        </p:par>
                        <p:par>
                          <p:cTn id="21" fill="hold" nodeType="afterGroup">
                            <p:stCondLst>
                              <p:cond delay="2000"/>
                            </p:stCondLst>
                            <p:childTnLst>
                              <p:par>
                                <p:cTn id="22" presetID="42" presetClass="entr" presetSubtype="0" dur="500" fill="hold" nodeType="after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anim calcmode="lin" valueType="num">
                                      <p:cBhvr>
                                        <p:cTn id="25" dur="500" fill="hold"/>
                                        <p:tgtEl>
                                          <p:spTgt spid="8"/>
                                        </p:tgtEl>
                                        <p:attrNameLst>
                                          <p:attrName>ppt_x</p:attrName>
                                        </p:attrNameLst>
                                      </p:cBhvr>
                                      <p:tavLst>
                                        <p:tav tm="0">
                                          <p:val>
                                            <p:strVal val="#ppt_x"/>
                                          </p:val>
                                        </p:tav>
                                        <p:tav tm="100000">
                                          <p:val>
                                            <p:strVal val="#ppt_x"/>
                                          </p:val>
                                        </p:tav>
                                      </p:tavLst>
                                    </p:anim>
                                    <p:anim calcmode="lin" valueType="num">
                                      <p:cBhvr>
                                        <p:cTn id="26" dur="500" fill="hold"/>
                                        <p:tgtEl>
                                          <p:spTgt spid="8"/>
                                        </p:tgtEl>
                                        <p:attrNameLst>
                                          <p:attrName>ppt_y</p:attrName>
                                        </p:attrNameLst>
                                      </p:cBhvr>
                                      <p:tavLst>
                                        <p:tav tm="0">
                                          <p:val>
                                            <p:strVal val="#ppt_y+.1"/>
                                          </p:val>
                                        </p:tav>
                                        <p:tav tm="100000">
                                          <p:val>
                                            <p:strVal val="#ppt_y"/>
                                          </p:val>
                                        </p:tav>
                                      </p:tavLst>
                                    </p:anim>
                                  </p:childTnLst>
                                </p:cTn>
                              </p:par>
                            </p:childTnLst>
                          </p:cTn>
                        </p:par>
                        <p:par>
                          <p:cTn id="27" fill="hold" nodeType="afterGroup">
                            <p:stCondLst>
                              <p:cond delay="2500"/>
                            </p:stCondLst>
                            <p:childTnLst>
                              <p:par>
                                <p:cTn id="28" presetID="22" presetClass="entr" presetSubtype="8" dur="500" fill="hold" nodeType="after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wipe(left)">
                                      <p:cBhvr>
                                        <p:cTn id="3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学习任务三">
    <p:spTree>
      <p:nvGrpSpPr>
        <p:cNvPr id="1" name=""/>
        <p:cNvGrpSpPr/>
        <p:nvPr/>
      </p:nvGrpSpPr>
      <p:grpSpPr>
        <a:xfrm>
          <a:off x="0" y="0"/>
          <a:ext cx="0" cy="0"/>
        </a:xfrm>
      </p:grpSpPr>
      <p:pic>
        <p:nvPicPr>
          <p:cNvPr id="3" name="PPT世界-2"/>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a:off x="1" y="1755452"/>
            <a:ext cx="6781799" cy="5102548"/>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4" name="PPT世界-3"/>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a:off x="8517080" y="-2"/>
            <a:ext cx="3674917" cy="2764967"/>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1" name="图片 10" descr="713281381aa02e909b666a1bab38feb9e667192d1e4b8-rbKnqz_fw480副本"/>
          <p:cNvPicPr>
            <a:picLocks noChangeAspect="1"/>
          </p:cNvPicPr>
          <p:nvPr userDrawn="1"/>
        </p:nvPicPr>
        <p:blipFill>
          <a:blip r:embed="rId3"/>
          <a:stretch>
            <a:fillRect/>
          </a:stretch>
        </p:blipFill>
        <p:spPr>
          <a:xfrm>
            <a:off x="522580" y="1248459"/>
            <a:ext cx="3661231" cy="2764968"/>
          </a:xfrm>
          <a:prstGeom prst="rect">
            <a:avLst/>
          </a:prstGeom>
        </p:spPr>
      </p:pic>
      <p:grpSp>
        <p:nvGrpSpPr>
          <p:cNvPr id="2" name="组合 1"/>
          <p:cNvGrpSpPr/>
          <p:nvPr userDrawn="1"/>
        </p:nvGrpSpPr>
        <p:grpSpPr>
          <a:xfrm>
            <a:off x="4861766" y="1799946"/>
            <a:ext cx="5492772" cy="830997"/>
            <a:chOff x="6299537" y="1885072"/>
            <a:chExt cx="5492772" cy="830997"/>
          </a:xfrm>
        </p:grpSpPr>
        <p:sp>
          <p:nvSpPr>
            <p:cNvPr id="5" name="PPT世界-7"/>
            <p:cNvSpPr txBox="1"/>
            <p:nvPr userDrawn="1"/>
          </p:nvSpPr>
          <p:spPr>
            <a:xfrm>
              <a:off x="7019022" y="1885072"/>
              <a:ext cx="4773287"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4800" b="1">
                  <a:solidFill>
                    <a:srgbClr val="AA4CE7"/>
                  </a:solidFill>
                  <a:latin typeface="楷体" panose="02010609060101010101" pitchFamily="49" charset="-122"/>
                  <a:ea typeface="楷体" panose="02010609060101010101" pitchFamily="49" charset="-122"/>
                  <a:cs typeface="思源黑体 CN Bold" panose="020b0800000000000000" pitchFamily="34" charset="-122"/>
                </a:rPr>
                <a:t>学习任务三</a:t>
              </a:r>
              <a:endParaRPr lang="zh-CN" altLang="en-US" sz="4800" b="1">
                <a:solidFill>
                  <a:srgbClr val="AA4CE7"/>
                </a:solidFill>
                <a:latin typeface="楷体" panose="02010609060101010101" pitchFamily="49" charset="-122"/>
                <a:ea typeface="楷体" panose="02010609060101010101" pitchFamily="49" charset="-122"/>
                <a:cs typeface="思源黑体 CN Bold" panose="020b0800000000000000" pitchFamily="34" charset="-122"/>
              </a:endParaRPr>
            </a:p>
          </p:txBody>
        </p:sp>
        <p:sp>
          <p:nvSpPr>
            <p:cNvPr id="6" name="PPT世界-11"/>
            <p:cNvSpPr/>
            <p:nvPr/>
          </p:nvSpPr>
          <p:spPr>
            <a:xfrm>
              <a:off x="6299537" y="2090797"/>
              <a:ext cx="419547" cy="419546"/>
            </a:xfrm>
            <a:prstGeom prst="ellipse">
              <a:avLst/>
            </a:prstGeom>
            <a:solidFill>
              <a:srgbClr val="AA4CE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prstClr val="white"/>
                </a:solidFill>
                <a:effectLst/>
                <a:uLnTx/>
                <a:uFillTx/>
                <a:latin typeface="楷体" panose="02010609060101010101" pitchFamily="49" charset="-122"/>
                <a:ea typeface="楷体" panose="02010609060101010101" pitchFamily="49" charset="-122"/>
                <a:cs typeface="思源黑体 CN Bold" panose="020b0800000000000000" pitchFamily="34" charset="-122"/>
              </a:endParaRPr>
            </a:p>
          </p:txBody>
        </p:sp>
      </p:grpSp>
      <p:pic>
        <p:nvPicPr>
          <p:cNvPr id="7" name="图片 6"/>
          <p:cNvPicPr>
            <a:picLocks noChangeAspect="1"/>
          </p:cNvPicPr>
          <p:nvPr userDrawn="1"/>
        </p:nvPicPr>
        <p:blipFill>
          <a:blip r:embed="rId4">
            <a:extLst>
              <a:ext uri="{BEBA8EAE-BF5A-486C-A8C5-ECC9F3942E4B}">
                <a14:imgProps xmlns:a14="http://schemas.microsoft.com/office/drawing/2010/main">
                  <a14:imgLayer r:embed="rId5">
                    <a14:imgEffect>
                      <a14:colorTemperature colorTemp="5300"/>
                    </a14:imgEffect>
                  </a14:imgLayer>
                </a14:imgProps>
              </a:ext>
              <a:ext uri="{28A0092B-C50C-407E-A947-70E740481C1C}">
                <a14:useLocalDpi xmlns:a14="http://schemas.microsoft.com/office/drawing/2010/main" val="0"/>
              </a:ext>
            </a:extLst>
          </a:blip>
          <a:stretch>
            <a:fillRect/>
          </a:stretch>
        </p:blipFill>
        <p:spPr>
          <a:xfrm flipH="1">
            <a:off x="4861765" y="2205918"/>
            <a:ext cx="6063409" cy="1350487"/>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6" presetClass="entr" presetSubtype="0" dur="200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80">
                                          <p:stCondLst>
                                            <p:cond delay="0"/>
                                          </p:stCondLst>
                                        </p:cTn>
                                        <p:tgtEl>
                                          <p:spTgt spid="11"/>
                                        </p:tgtEl>
                                      </p:cBhvr>
                                    </p:animEffect>
                                    <p:anim calcmode="lin" valueType="num">
                                      <p:cBhvr>
                                        <p:cTn id="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3" dur="26">
                                          <p:stCondLst>
                                            <p:cond delay="650"/>
                                          </p:stCondLst>
                                        </p:cTn>
                                        <p:tgtEl>
                                          <p:spTgt spid="11"/>
                                        </p:tgtEl>
                                      </p:cBhvr>
                                      <p:to x="100000" y="60000"/>
                                    </p:animScale>
                                    <p:animScale>
                                      <p:cBhvr>
                                        <p:cTn id="14" dur="166" decel="50000">
                                          <p:stCondLst>
                                            <p:cond delay="676"/>
                                          </p:stCondLst>
                                        </p:cTn>
                                        <p:tgtEl>
                                          <p:spTgt spid="11"/>
                                        </p:tgtEl>
                                      </p:cBhvr>
                                      <p:to x="100000" y="100000"/>
                                    </p:animScale>
                                    <p:animScale>
                                      <p:cBhvr>
                                        <p:cTn id="15" dur="26">
                                          <p:stCondLst>
                                            <p:cond delay="1312"/>
                                          </p:stCondLst>
                                        </p:cTn>
                                        <p:tgtEl>
                                          <p:spTgt spid="11"/>
                                        </p:tgtEl>
                                      </p:cBhvr>
                                      <p:to x="100000" y="80000"/>
                                    </p:animScale>
                                    <p:animScale>
                                      <p:cBhvr>
                                        <p:cTn id="16" dur="166" decel="50000">
                                          <p:stCondLst>
                                            <p:cond delay="1338"/>
                                          </p:stCondLst>
                                        </p:cTn>
                                        <p:tgtEl>
                                          <p:spTgt spid="11"/>
                                        </p:tgtEl>
                                      </p:cBhvr>
                                      <p:to x="100000" y="100000"/>
                                    </p:animScale>
                                    <p:animScale>
                                      <p:cBhvr>
                                        <p:cTn id="17" dur="26">
                                          <p:stCondLst>
                                            <p:cond delay="1642"/>
                                          </p:stCondLst>
                                        </p:cTn>
                                        <p:tgtEl>
                                          <p:spTgt spid="11"/>
                                        </p:tgtEl>
                                      </p:cBhvr>
                                      <p:to x="100000" y="90000"/>
                                    </p:animScale>
                                    <p:animScale>
                                      <p:cBhvr>
                                        <p:cTn id="18" dur="166" decel="50000">
                                          <p:stCondLst>
                                            <p:cond delay="1668"/>
                                          </p:stCondLst>
                                        </p:cTn>
                                        <p:tgtEl>
                                          <p:spTgt spid="11"/>
                                        </p:tgtEl>
                                      </p:cBhvr>
                                      <p:to x="100000" y="100000"/>
                                    </p:animScale>
                                    <p:animScale>
                                      <p:cBhvr>
                                        <p:cTn id="19" dur="26">
                                          <p:stCondLst>
                                            <p:cond delay="1808"/>
                                          </p:stCondLst>
                                        </p:cTn>
                                        <p:tgtEl>
                                          <p:spTgt spid="11"/>
                                        </p:tgtEl>
                                      </p:cBhvr>
                                      <p:to x="100000" y="95000"/>
                                    </p:animScale>
                                    <p:animScale>
                                      <p:cBhvr>
                                        <p:cTn id="20" dur="166" decel="50000">
                                          <p:stCondLst>
                                            <p:cond delay="1834"/>
                                          </p:stCondLst>
                                        </p:cTn>
                                        <p:tgtEl>
                                          <p:spTgt spid="11"/>
                                        </p:tgtEl>
                                      </p:cBhvr>
                                      <p:to x="100000" y="100000"/>
                                    </p:animScale>
                                  </p:childTnLst>
                                </p:cTn>
                              </p:par>
                            </p:childTnLst>
                          </p:cTn>
                        </p:par>
                        <p:par>
                          <p:cTn id="21" fill="hold" nodeType="afterGroup">
                            <p:stCondLst>
                              <p:cond delay="2000"/>
                            </p:stCondLst>
                            <p:childTnLst>
                              <p:par>
                                <p:cTn id="22" presetID="42" presetClass="entr" presetSubtype="0" dur="500" fill="hold" nodeType="after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500"/>
                                        <p:tgtEl>
                                          <p:spTgt spid="2"/>
                                        </p:tgtEl>
                                      </p:cBhvr>
                                    </p:animEffect>
                                    <p:anim calcmode="lin" valueType="num">
                                      <p:cBhvr>
                                        <p:cTn id="25" dur="500" fill="hold"/>
                                        <p:tgtEl>
                                          <p:spTgt spid="2"/>
                                        </p:tgtEl>
                                        <p:attrNameLst>
                                          <p:attrName>ppt_x</p:attrName>
                                        </p:attrNameLst>
                                      </p:cBhvr>
                                      <p:tavLst>
                                        <p:tav tm="0">
                                          <p:val>
                                            <p:strVal val="#ppt_x"/>
                                          </p:val>
                                        </p:tav>
                                        <p:tav tm="100000">
                                          <p:val>
                                            <p:strVal val="#ppt_x"/>
                                          </p:val>
                                        </p:tav>
                                      </p:tavLst>
                                    </p:anim>
                                    <p:anim calcmode="lin" valueType="num">
                                      <p:cBhvr>
                                        <p:cTn id="26" dur="5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22" presetClass="entr" presetSubtype="8" dur="50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wipe(left)">
                                      <p:cBhvr>
                                        <p:cTn id="3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学习任务四">
    <p:spTree>
      <p:nvGrpSpPr>
        <p:cNvPr id="1" name=""/>
        <p:cNvGrpSpPr/>
        <p:nvPr/>
      </p:nvGrpSpPr>
      <p:grpSpPr>
        <a:xfrm>
          <a:off x="0" y="0"/>
          <a:ext cx="0" cy="0"/>
        </a:xfrm>
      </p:grpSpPr>
      <p:pic>
        <p:nvPicPr>
          <p:cNvPr id="3" name="PPT世界-2"/>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a:off x="1" y="1755452"/>
            <a:ext cx="6781799" cy="5102548"/>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4" name="PPT世界-3"/>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a:off x="8517080" y="-2"/>
            <a:ext cx="3674917" cy="2764967"/>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1" name="图片 10" descr="713281381aa02e909b666a1bab38feb9e667192d1e4b8-rbKnqz_fw480副本"/>
          <p:cNvPicPr>
            <a:picLocks noChangeAspect="1"/>
          </p:cNvPicPr>
          <p:nvPr userDrawn="1"/>
        </p:nvPicPr>
        <p:blipFill>
          <a:blip r:embed="rId3"/>
          <a:stretch>
            <a:fillRect/>
          </a:stretch>
        </p:blipFill>
        <p:spPr>
          <a:xfrm>
            <a:off x="522580" y="1248459"/>
            <a:ext cx="3661231" cy="2764968"/>
          </a:xfrm>
          <a:prstGeom prst="rect">
            <a:avLst/>
          </a:prstGeom>
        </p:spPr>
      </p:pic>
      <p:grpSp>
        <p:nvGrpSpPr>
          <p:cNvPr id="2" name="组合 1"/>
          <p:cNvGrpSpPr/>
          <p:nvPr userDrawn="1"/>
        </p:nvGrpSpPr>
        <p:grpSpPr>
          <a:xfrm>
            <a:off x="4861766" y="1799946"/>
            <a:ext cx="5492772" cy="830997"/>
            <a:chOff x="6299537" y="1885072"/>
            <a:chExt cx="5492772" cy="830997"/>
          </a:xfrm>
        </p:grpSpPr>
        <p:sp>
          <p:nvSpPr>
            <p:cNvPr id="5" name="PPT世界-7"/>
            <p:cNvSpPr txBox="1"/>
            <p:nvPr userDrawn="1"/>
          </p:nvSpPr>
          <p:spPr>
            <a:xfrm>
              <a:off x="7019022" y="1885072"/>
              <a:ext cx="4773287"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4800" b="1">
                  <a:solidFill>
                    <a:srgbClr val="D1624A"/>
                  </a:solidFill>
                  <a:latin typeface="楷体" panose="02010609060101010101" pitchFamily="49" charset="-122"/>
                  <a:ea typeface="楷体" panose="02010609060101010101" pitchFamily="49" charset="-122"/>
                  <a:cs typeface="思源黑体 CN Bold" panose="020b0800000000000000" pitchFamily="34" charset="-122"/>
                </a:rPr>
                <a:t>学习任务四</a:t>
              </a:r>
              <a:endParaRPr lang="zh-CN" altLang="en-US" sz="4800" b="1">
                <a:solidFill>
                  <a:srgbClr val="D1624A"/>
                </a:solidFill>
                <a:latin typeface="楷体" panose="02010609060101010101" pitchFamily="49" charset="-122"/>
                <a:ea typeface="楷体" panose="02010609060101010101" pitchFamily="49" charset="-122"/>
                <a:cs typeface="思源黑体 CN Bold" panose="020b0800000000000000" pitchFamily="34" charset="-122"/>
              </a:endParaRPr>
            </a:p>
          </p:txBody>
        </p:sp>
        <p:sp>
          <p:nvSpPr>
            <p:cNvPr id="6" name="PPT世界-11"/>
            <p:cNvSpPr/>
            <p:nvPr/>
          </p:nvSpPr>
          <p:spPr>
            <a:xfrm>
              <a:off x="6299537" y="2090797"/>
              <a:ext cx="419547" cy="419546"/>
            </a:xfrm>
            <a:prstGeom prst="ellipse">
              <a:avLst/>
            </a:prstGeom>
            <a:solidFill>
              <a:srgbClr val="D1624A"/>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pic>
        <p:nvPicPr>
          <p:cNvPr id="14" name="图片 13"/>
          <p:cNvPicPr>
            <a:picLocks noChangeAspect="1"/>
          </p:cNvPicPr>
          <p:nvPr userDrawn="1"/>
        </p:nvPicPr>
        <p:blipFill>
          <a:blip r:embed="rId4">
            <a:extLst>
              <a:ext uri="{BEBA8EAE-BF5A-486C-A8C5-ECC9F3942E4B}">
                <a14:imgProps xmlns:a14="http://schemas.microsoft.com/office/drawing/2010/main">
                  <a14:imgLayer r:embed="rId5">
                    <a14:imgEffect>
                      <a14:colorTemperature colorTemp="7200"/>
                    </a14:imgEffect>
                  </a14:imgLayer>
                </a14:imgProps>
              </a:ext>
              <a:ext uri="{28A0092B-C50C-407E-A947-70E740481C1C}">
                <a14:useLocalDpi xmlns:a14="http://schemas.microsoft.com/office/drawing/2010/main" val="0"/>
              </a:ext>
            </a:extLst>
          </a:blip>
          <a:stretch>
            <a:fillRect/>
          </a:stretch>
        </p:blipFill>
        <p:spPr>
          <a:xfrm flipH="1">
            <a:off x="4861765" y="2205918"/>
            <a:ext cx="6063409" cy="1350487"/>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6" presetClass="entr" presetSubtype="0" dur="200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80">
                                          <p:stCondLst>
                                            <p:cond delay="0"/>
                                          </p:stCondLst>
                                        </p:cTn>
                                        <p:tgtEl>
                                          <p:spTgt spid="11"/>
                                        </p:tgtEl>
                                      </p:cBhvr>
                                    </p:animEffect>
                                    <p:anim calcmode="lin" valueType="num">
                                      <p:cBhvr>
                                        <p:cTn id="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3" dur="26">
                                          <p:stCondLst>
                                            <p:cond delay="650"/>
                                          </p:stCondLst>
                                        </p:cTn>
                                        <p:tgtEl>
                                          <p:spTgt spid="11"/>
                                        </p:tgtEl>
                                      </p:cBhvr>
                                      <p:to x="100000" y="60000"/>
                                    </p:animScale>
                                    <p:animScale>
                                      <p:cBhvr>
                                        <p:cTn id="14" dur="166" decel="50000">
                                          <p:stCondLst>
                                            <p:cond delay="676"/>
                                          </p:stCondLst>
                                        </p:cTn>
                                        <p:tgtEl>
                                          <p:spTgt spid="11"/>
                                        </p:tgtEl>
                                      </p:cBhvr>
                                      <p:to x="100000" y="100000"/>
                                    </p:animScale>
                                    <p:animScale>
                                      <p:cBhvr>
                                        <p:cTn id="15" dur="26">
                                          <p:stCondLst>
                                            <p:cond delay="1312"/>
                                          </p:stCondLst>
                                        </p:cTn>
                                        <p:tgtEl>
                                          <p:spTgt spid="11"/>
                                        </p:tgtEl>
                                      </p:cBhvr>
                                      <p:to x="100000" y="80000"/>
                                    </p:animScale>
                                    <p:animScale>
                                      <p:cBhvr>
                                        <p:cTn id="16" dur="166" decel="50000">
                                          <p:stCondLst>
                                            <p:cond delay="1338"/>
                                          </p:stCondLst>
                                        </p:cTn>
                                        <p:tgtEl>
                                          <p:spTgt spid="11"/>
                                        </p:tgtEl>
                                      </p:cBhvr>
                                      <p:to x="100000" y="100000"/>
                                    </p:animScale>
                                    <p:animScale>
                                      <p:cBhvr>
                                        <p:cTn id="17" dur="26">
                                          <p:stCondLst>
                                            <p:cond delay="1642"/>
                                          </p:stCondLst>
                                        </p:cTn>
                                        <p:tgtEl>
                                          <p:spTgt spid="11"/>
                                        </p:tgtEl>
                                      </p:cBhvr>
                                      <p:to x="100000" y="90000"/>
                                    </p:animScale>
                                    <p:animScale>
                                      <p:cBhvr>
                                        <p:cTn id="18" dur="166" decel="50000">
                                          <p:stCondLst>
                                            <p:cond delay="1668"/>
                                          </p:stCondLst>
                                        </p:cTn>
                                        <p:tgtEl>
                                          <p:spTgt spid="11"/>
                                        </p:tgtEl>
                                      </p:cBhvr>
                                      <p:to x="100000" y="100000"/>
                                    </p:animScale>
                                    <p:animScale>
                                      <p:cBhvr>
                                        <p:cTn id="19" dur="26">
                                          <p:stCondLst>
                                            <p:cond delay="1808"/>
                                          </p:stCondLst>
                                        </p:cTn>
                                        <p:tgtEl>
                                          <p:spTgt spid="11"/>
                                        </p:tgtEl>
                                      </p:cBhvr>
                                      <p:to x="100000" y="95000"/>
                                    </p:animScale>
                                    <p:animScale>
                                      <p:cBhvr>
                                        <p:cTn id="20" dur="166" decel="50000">
                                          <p:stCondLst>
                                            <p:cond delay="1834"/>
                                          </p:stCondLst>
                                        </p:cTn>
                                        <p:tgtEl>
                                          <p:spTgt spid="11"/>
                                        </p:tgtEl>
                                      </p:cBhvr>
                                      <p:to x="100000" y="100000"/>
                                    </p:animScale>
                                  </p:childTnLst>
                                </p:cTn>
                              </p:par>
                            </p:childTnLst>
                          </p:cTn>
                        </p:par>
                        <p:par>
                          <p:cTn id="21" fill="hold" nodeType="afterGroup">
                            <p:stCondLst>
                              <p:cond delay="2000"/>
                            </p:stCondLst>
                            <p:childTnLst>
                              <p:par>
                                <p:cTn id="22" presetID="42" presetClass="entr" presetSubtype="0" dur="500" fill="hold" nodeType="after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500"/>
                                        <p:tgtEl>
                                          <p:spTgt spid="2"/>
                                        </p:tgtEl>
                                      </p:cBhvr>
                                    </p:animEffect>
                                    <p:anim calcmode="lin" valueType="num">
                                      <p:cBhvr>
                                        <p:cTn id="25" dur="500" fill="hold"/>
                                        <p:tgtEl>
                                          <p:spTgt spid="2"/>
                                        </p:tgtEl>
                                        <p:attrNameLst>
                                          <p:attrName>ppt_x</p:attrName>
                                        </p:attrNameLst>
                                      </p:cBhvr>
                                      <p:tavLst>
                                        <p:tav tm="0">
                                          <p:val>
                                            <p:strVal val="#ppt_x"/>
                                          </p:val>
                                        </p:tav>
                                        <p:tav tm="100000">
                                          <p:val>
                                            <p:strVal val="#ppt_x"/>
                                          </p:val>
                                        </p:tav>
                                      </p:tavLst>
                                    </p:anim>
                                    <p:anim calcmode="lin" valueType="num">
                                      <p:cBhvr>
                                        <p:cTn id="26" dur="500" fill="hold"/>
                                        <p:tgtEl>
                                          <p:spTgt spid="2"/>
                                        </p:tgtEl>
                                        <p:attrNameLst>
                                          <p:attrName>ppt_y</p:attrName>
                                        </p:attrNameLst>
                                      </p:cBhvr>
                                      <p:tavLst>
                                        <p:tav tm="0">
                                          <p:val>
                                            <p:strVal val="#ppt_y+.1"/>
                                          </p:val>
                                        </p:tav>
                                        <p:tav tm="100000">
                                          <p:val>
                                            <p:strVal val="#ppt_y"/>
                                          </p:val>
                                        </p:tav>
                                      </p:tavLst>
                                    </p:anim>
                                  </p:childTnLst>
                                </p:cTn>
                              </p:par>
                            </p:childTnLst>
                          </p:cTn>
                        </p:par>
                        <p:par>
                          <p:cTn id="27" fill="hold" nodeType="afterGroup">
                            <p:stCondLst>
                              <p:cond delay="2500"/>
                            </p:stCondLst>
                            <p:childTnLst>
                              <p:par>
                                <p:cTn id="28" presetID="22" presetClass="entr" presetSubtype="8" dur="500" fill="hold" nodeType="after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wipe(left)">
                                      <p:cBhvr>
                                        <p:cTn id="3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达标练习">
    <p:spTree>
      <p:nvGrpSpPr>
        <p:cNvPr id="1" name=""/>
        <p:cNvGrpSpPr/>
        <p:nvPr/>
      </p:nvGrpSpPr>
      <p:grpSpPr>
        <a:xfrm>
          <a:off x="0" y="0"/>
          <a:ext cx="0" cy="0"/>
        </a:xfrm>
      </p:grpSpPr>
      <p:pic>
        <p:nvPicPr>
          <p:cNvPr id="3"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1" y="-1"/>
            <a:ext cx="1369066" cy="103006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2"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11128586" y="6057900"/>
            <a:ext cx="1063412" cy="8000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10" name="组合 9"/>
          <p:cNvGrpSpPr/>
          <p:nvPr userDrawn="1"/>
        </p:nvGrpSpPr>
        <p:grpSpPr>
          <a:xfrm>
            <a:off x="541027" y="251114"/>
            <a:ext cx="2456117" cy="778954"/>
            <a:chOff x="541027" y="251114"/>
            <a:chExt cx="2456117" cy="778954"/>
          </a:xfrm>
        </p:grpSpPr>
        <p:grpSp>
          <p:nvGrpSpPr>
            <p:cNvPr id="4" name="PPT世界-2"/>
            <p:cNvGrpSpPr/>
            <p:nvPr userDrawn="1"/>
          </p:nvGrpSpPr>
          <p:grpSpPr>
            <a:xfrm>
              <a:off x="684536" y="251114"/>
              <a:ext cx="2312608" cy="778954"/>
              <a:chOff x="7822793" y="1187285"/>
              <a:chExt cx="2101637" cy="778954"/>
            </a:xfrm>
          </p:grpSpPr>
          <p:sp>
            <p:nvSpPr>
              <p:cNvPr id="5" name="PPT世界-2-1"/>
              <p:cNvSpPr>
                <a:spLocks noChangeAspect="1"/>
              </p:cNvSpPr>
              <p:nvPr/>
            </p:nvSpPr>
            <p:spPr>
              <a:xfrm>
                <a:off x="7822793" y="1328780"/>
                <a:ext cx="260832" cy="288000"/>
              </a:xfrm>
              <a:prstGeom prst="ellipse">
                <a:avLst/>
              </a:prstGeom>
              <a:solidFill>
                <a:srgbClr val="AA4CE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7" name="PPT世界-2-3"/>
              <p:cNvSpPr/>
              <p:nvPr/>
            </p:nvSpPr>
            <p:spPr>
              <a:xfrm>
                <a:off x="8264881" y="1187285"/>
                <a:ext cx="1659549"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达标练习</a:t>
                </a:r>
                <a:endPar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endParaRPr>
              </a:p>
            </p:txBody>
          </p:sp>
          <p:sp>
            <p:nvSpPr>
              <p:cNvPr id="8" name="PPT世界-2-4"/>
              <p:cNvSpPr txBox="1"/>
              <p:nvPr/>
            </p:nvSpPr>
            <p:spPr>
              <a:xfrm>
                <a:off x="8300317" y="1704629"/>
                <a:ext cx="1592426" cy="26161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11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practice</a:t>
                </a:r>
                <a:endParaRPr lang="zh-CN" altLang="en-US"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endParaRPr>
              </a:p>
            </p:txBody>
          </p:sp>
        </p:grpSp>
        <p:sp>
          <p:nvSpPr>
            <p:cNvPr id="2" name="PPT世界-2-1"/>
            <p:cNvSpPr>
              <a:spLocks noChangeAspect="1"/>
            </p:cNvSpPr>
            <p:nvPr userDrawn="1"/>
          </p:nvSpPr>
          <p:spPr>
            <a:xfrm>
              <a:off x="541027" y="567339"/>
              <a:ext cx="144000" cy="144494"/>
            </a:xfrm>
            <a:prstGeom prst="ellipse">
              <a:avLst/>
            </a:prstGeom>
            <a:solidFill>
              <a:srgbClr val="7FC643"/>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9" name="PPT世界-2-1"/>
            <p:cNvSpPr>
              <a:spLocks noChangeAspect="1"/>
            </p:cNvSpPr>
            <p:nvPr userDrawn="1"/>
          </p:nvSpPr>
          <p:spPr>
            <a:xfrm>
              <a:off x="811816" y="548628"/>
              <a:ext cx="216000" cy="216741"/>
            </a:xfrm>
            <a:prstGeom prst="ellipse">
              <a:avLst/>
            </a:prstGeom>
            <a:solidFill>
              <a:srgbClr val="D1624A"/>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知识点总结">
    <p:spTree>
      <p:nvGrpSpPr>
        <p:cNvPr id="1" name=""/>
        <p:cNvGrpSpPr/>
        <p:nvPr/>
      </p:nvGrpSpPr>
      <p:grpSpPr>
        <a:xfrm>
          <a:off x="0" y="0"/>
          <a:ext cx="0" cy="0"/>
        </a:xfrm>
      </p:grpSpPr>
      <p:pic>
        <p:nvPicPr>
          <p:cNvPr id="3"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1" y="-1"/>
            <a:ext cx="1369066" cy="103006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2"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11128586" y="6057900"/>
            <a:ext cx="1063412" cy="8000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4"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2" y="-1"/>
            <a:ext cx="12191999" cy="6858000"/>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5"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3" y="-1"/>
            <a:ext cx="12191997" cy="6858000"/>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16" name="组合 15"/>
          <p:cNvGrpSpPr/>
          <p:nvPr userDrawn="1"/>
        </p:nvGrpSpPr>
        <p:grpSpPr>
          <a:xfrm>
            <a:off x="541027" y="251114"/>
            <a:ext cx="2456113" cy="778954"/>
            <a:chOff x="541027" y="251114"/>
            <a:chExt cx="2456113" cy="778954"/>
          </a:xfrm>
        </p:grpSpPr>
        <p:grpSp>
          <p:nvGrpSpPr>
            <p:cNvPr id="17" name="PPT世界-2"/>
            <p:cNvGrpSpPr/>
            <p:nvPr userDrawn="1"/>
          </p:nvGrpSpPr>
          <p:grpSpPr>
            <a:xfrm>
              <a:off x="684533" y="251114"/>
              <a:ext cx="2312607" cy="778954"/>
              <a:chOff x="7822793" y="1187285"/>
              <a:chExt cx="2101637" cy="778954"/>
            </a:xfrm>
          </p:grpSpPr>
          <p:sp>
            <p:nvSpPr>
              <p:cNvPr id="20" name="PPT世界-2-1"/>
              <p:cNvSpPr>
                <a:spLocks noChangeAspect="1"/>
              </p:cNvSpPr>
              <p:nvPr/>
            </p:nvSpPr>
            <p:spPr>
              <a:xfrm>
                <a:off x="7822793" y="1328780"/>
                <a:ext cx="260832" cy="288000"/>
              </a:xfrm>
              <a:prstGeom prst="ellipse">
                <a:avLst/>
              </a:prstGeom>
              <a:solidFill>
                <a:srgbClr val="AA4CE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21" name="PPT世界-2-3"/>
              <p:cNvSpPr/>
              <p:nvPr/>
            </p:nvSpPr>
            <p:spPr>
              <a:xfrm>
                <a:off x="8264881" y="1187285"/>
                <a:ext cx="1659549"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知识总结</a:t>
                </a:r>
                <a:endPar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endParaRPr>
              </a:p>
            </p:txBody>
          </p:sp>
          <p:sp>
            <p:nvSpPr>
              <p:cNvPr id="22" name="PPT世界-2-4"/>
              <p:cNvSpPr txBox="1"/>
              <p:nvPr/>
            </p:nvSpPr>
            <p:spPr>
              <a:xfrm>
                <a:off x="8300317" y="1704629"/>
                <a:ext cx="1624112" cy="26161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rPr>
                  <a:t>summary</a:t>
                </a:r>
                <a:endParaRPr lang="zh-CN" altLang="en-US"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endParaRPr>
              </a:p>
            </p:txBody>
          </p:sp>
        </p:grpSp>
        <p:sp>
          <p:nvSpPr>
            <p:cNvPr id="18" name="PPT世界-2-1"/>
            <p:cNvSpPr>
              <a:spLocks noChangeAspect="1"/>
            </p:cNvSpPr>
            <p:nvPr userDrawn="1"/>
          </p:nvSpPr>
          <p:spPr>
            <a:xfrm>
              <a:off x="541027" y="567339"/>
              <a:ext cx="144000" cy="144494"/>
            </a:xfrm>
            <a:prstGeom prst="ellipse">
              <a:avLst/>
            </a:prstGeom>
            <a:solidFill>
              <a:srgbClr val="7FC643"/>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19" name="PPT世界-2-1"/>
            <p:cNvSpPr>
              <a:spLocks noChangeAspect="1"/>
            </p:cNvSpPr>
            <p:nvPr userDrawn="1"/>
          </p:nvSpPr>
          <p:spPr>
            <a:xfrm>
              <a:off x="811816" y="548628"/>
              <a:ext cx="216000" cy="216741"/>
            </a:xfrm>
            <a:prstGeom prst="ellipse">
              <a:avLst/>
            </a:prstGeom>
            <a:solidFill>
              <a:srgbClr val="D1624A"/>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pic>
        <p:nvPicPr>
          <p:cNvPr id="6" name="图片 5"/>
          <p:cNvPicPr>
            <a:picLocks noChangeAspect="1"/>
          </p:cNvPicPr>
          <p:nvPr userDrawn="1"/>
        </p:nvPicPr>
        <p:blipFill>
          <a:blip r:embed="rId3">
            <a:extLst>
              <a:ext uri="{28A0092B-C50C-407E-A947-70E740481C1C}">
                <a14:useLocalDpi xmlns:a14="http://schemas.microsoft.com/office/drawing/2010/main" val="0"/>
              </a:ext>
            </a:extLst>
          </a:blip>
          <a:srcRect t="13462" b="15384"/>
          <a:stretch>
            <a:fillRect/>
          </a:stretch>
        </p:blipFill>
        <p:spPr>
          <a:xfrm rot="393381">
            <a:off x="9944679" y="5143868"/>
            <a:ext cx="2114544" cy="1504580"/>
          </a:xfrm>
          <a:prstGeom prst="rect">
            <a:avLst/>
          </a:prstGeom>
        </p:spPr>
      </p:pic>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课后作业">
    <p:spTree>
      <p:nvGrpSpPr>
        <p:cNvPr id="1" name=""/>
        <p:cNvGrpSpPr/>
        <p:nvPr/>
      </p:nvGrpSpPr>
      <p:grpSpPr>
        <a:xfrm>
          <a:off x="0" y="0"/>
          <a:ext cx="0" cy="0"/>
        </a:xfrm>
      </p:grpSpPr>
      <p:pic>
        <p:nvPicPr>
          <p:cNvPr id="3" name="PPT世界-1"/>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flipV="1">
            <a:off x="1" y="-1"/>
            <a:ext cx="1369066" cy="103006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2" name="PPT世界-4"/>
          <p:cNvPicPr>
            <a:picLocks noChangeAspect="1"/>
          </p:cNvPicPr>
          <p:nvPr userDrawn="1"/>
        </p:nvPicPr>
        <p:blipFill>
          <a:blip r:embed="rId1">
            <a:extLst>
              <a:ext uri="{96DAC541-7B7A-43D3-8B79-37D633B846F1}">
                <asvg:svgBlip xmlns:asvg="http://schemas.microsoft.com/office/drawing/2016/SVG/main" r:embed="rId2"/>
              </a:ext>
            </a:extLst>
          </a:blip>
          <a:srcRect r="25238"/>
          <a:stretch>
            <a:fillRect/>
          </a:stretch>
        </p:blipFill>
        <p:spPr>
          <a:xfrm rot="10800000" flipV="1">
            <a:off x="11128586" y="6057900"/>
            <a:ext cx="1063412" cy="800099"/>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4" name="PPT世界-1"/>
          <p:cNvPicPr>
            <a:picLocks noChangeAspect="1"/>
          </p:cNvPicPr>
          <p:nvPr userDrawn="1"/>
        </p:nvPicPr>
        <p:blipFill>
          <a:blip r:embed="rId3">
            <a:extLst>
              <a:ext uri="{96DAC541-7B7A-43D3-8B79-37D633B846F1}">
                <asvg:svgBlip xmlns:asvg="http://schemas.microsoft.com/office/drawing/2016/SVG/main" r:embed="rId4"/>
              </a:ext>
            </a:extLst>
          </a:blip>
          <a:srcRect r="25238"/>
          <a:stretch>
            <a:fillRect/>
          </a:stretch>
        </p:blipFill>
        <p:spPr>
          <a:xfrm flipV="1">
            <a:off x="1" y="-4"/>
            <a:ext cx="12191999" cy="6858002"/>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5" name="PPT世界-4"/>
          <p:cNvPicPr>
            <a:picLocks noChangeAspect="1"/>
          </p:cNvPicPr>
          <p:nvPr userDrawn="1"/>
        </p:nvPicPr>
        <p:blipFill>
          <a:blip r:embed="rId3">
            <a:extLst>
              <a:ext uri="{96DAC541-7B7A-43D3-8B79-37D633B846F1}">
                <asvg:svgBlip xmlns:asvg="http://schemas.microsoft.com/office/drawing/2016/SVG/main" r:embed="rId4"/>
              </a:ext>
            </a:extLst>
          </a:blip>
          <a:srcRect r="25238"/>
          <a:stretch>
            <a:fillRect/>
          </a:stretch>
        </p:blipFill>
        <p:spPr>
          <a:xfrm rot="10800000" flipV="1">
            <a:off x="-2" y="-5"/>
            <a:ext cx="12192000" cy="6858002"/>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16" name="组合 15"/>
          <p:cNvGrpSpPr/>
          <p:nvPr userDrawn="1"/>
        </p:nvGrpSpPr>
        <p:grpSpPr>
          <a:xfrm>
            <a:off x="541027" y="251114"/>
            <a:ext cx="2456117" cy="778954"/>
            <a:chOff x="541027" y="251114"/>
            <a:chExt cx="2456117" cy="778954"/>
          </a:xfrm>
        </p:grpSpPr>
        <p:grpSp>
          <p:nvGrpSpPr>
            <p:cNvPr id="17" name="PPT世界-2"/>
            <p:cNvGrpSpPr/>
            <p:nvPr userDrawn="1"/>
          </p:nvGrpSpPr>
          <p:grpSpPr>
            <a:xfrm>
              <a:off x="684536" y="251114"/>
              <a:ext cx="2312608" cy="778954"/>
              <a:chOff x="7822793" y="1187285"/>
              <a:chExt cx="2101637" cy="778954"/>
            </a:xfrm>
          </p:grpSpPr>
          <p:sp>
            <p:nvSpPr>
              <p:cNvPr id="20" name="PPT世界-2-1"/>
              <p:cNvSpPr>
                <a:spLocks noChangeAspect="1"/>
              </p:cNvSpPr>
              <p:nvPr/>
            </p:nvSpPr>
            <p:spPr>
              <a:xfrm>
                <a:off x="7822793" y="1328780"/>
                <a:ext cx="260832" cy="288000"/>
              </a:xfrm>
              <a:prstGeom prst="ellipse">
                <a:avLst/>
              </a:prstGeom>
              <a:solidFill>
                <a:srgbClr val="AA4CE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21" name="PPT世界-2-3"/>
              <p:cNvSpPr/>
              <p:nvPr/>
            </p:nvSpPr>
            <p:spPr>
              <a:xfrm>
                <a:off x="8264881" y="1187285"/>
                <a:ext cx="1659549"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defRPr/>
                </a:pPr>
                <a:r>
                  <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课后作业</a:t>
                </a:r>
                <a:endParaRPr lang="zh-CN" altLang="en-US" sz="3200">
                  <a:solidFill>
                    <a:prstClr val="black">
                      <a:lumMod val="65000"/>
                      <a:lumOff val="35000"/>
                    </a:prstClr>
                  </a:solidFill>
                  <a:ea typeface="思源黑体 CN Bold" panose="020b0800000000000000" pitchFamily="34" charset="-122"/>
                  <a:cs typeface="思源黑体 CN Bold" panose="020b0800000000000000" pitchFamily="34" charset="-122"/>
                  <a:sym typeface="+mn-lt"/>
                </a:endParaRPr>
              </a:p>
            </p:txBody>
          </p:sp>
          <p:sp>
            <p:nvSpPr>
              <p:cNvPr id="22" name="PPT世界-2-4"/>
              <p:cNvSpPr txBox="1"/>
              <p:nvPr/>
            </p:nvSpPr>
            <p:spPr>
              <a:xfrm>
                <a:off x="8300317" y="1704629"/>
                <a:ext cx="1592426" cy="261610"/>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2000503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defTabSz="1219200">
                  <a:defRPr/>
                </a:pPr>
                <a:r>
                  <a:rPr lang="en-US" altLang="zh-CN" sz="1100">
                    <a:solidFill>
                      <a:prstClr val="black">
                        <a:lumMod val="65000"/>
                        <a:lumOff val="35000"/>
                      </a:prstClr>
                    </a:solidFill>
                    <a:ea typeface="思源黑体 CN Bold" panose="020b0800000000000000" pitchFamily="34" charset="-122"/>
                    <a:cs typeface="思源黑体 CN Bold" panose="020b0800000000000000" pitchFamily="34" charset="-122"/>
                    <a:sym typeface="+mn-lt"/>
                  </a:rPr>
                  <a:t>homework</a:t>
                </a:r>
                <a:endParaRPr lang="zh-CN" altLang="en-US" sz="1100">
                  <a:solidFill>
                    <a:prstClr val="black">
                      <a:lumMod val="75000"/>
                      <a:lumOff val="25000"/>
                    </a:prstClr>
                  </a:solidFill>
                  <a:latin typeface="思源黑体 CN Light" panose="020b0500000000000000" pitchFamily="34" charset="-122"/>
                  <a:ea typeface="思源黑体 CN Light" panose="020b0500000000000000" pitchFamily="34" charset="-122"/>
                  <a:cs typeface="思源黑体 CN Bold" panose="020b0800000000000000" pitchFamily="34" charset="-122"/>
                </a:endParaRPr>
              </a:p>
            </p:txBody>
          </p:sp>
        </p:grpSp>
        <p:sp>
          <p:nvSpPr>
            <p:cNvPr id="18" name="PPT世界-2-1"/>
            <p:cNvSpPr>
              <a:spLocks noChangeAspect="1"/>
            </p:cNvSpPr>
            <p:nvPr userDrawn="1"/>
          </p:nvSpPr>
          <p:spPr>
            <a:xfrm>
              <a:off x="541027" y="567339"/>
              <a:ext cx="144000" cy="144494"/>
            </a:xfrm>
            <a:prstGeom prst="ellipse">
              <a:avLst/>
            </a:prstGeom>
            <a:solidFill>
              <a:srgbClr val="7FC643"/>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19" name="PPT世界-2-1"/>
            <p:cNvSpPr>
              <a:spLocks noChangeAspect="1"/>
            </p:cNvSpPr>
            <p:nvPr userDrawn="1"/>
          </p:nvSpPr>
          <p:spPr>
            <a:xfrm>
              <a:off x="811816" y="548628"/>
              <a:ext cx="216000" cy="216741"/>
            </a:xfrm>
            <a:prstGeom prst="ellipse">
              <a:avLst/>
            </a:prstGeom>
            <a:solidFill>
              <a:srgbClr val="D1624A"/>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pic>
        <p:nvPicPr>
          <p:cNvPr id="23" name="图片 22"/>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789178" y="4475741"/>
            <a:ext cx="2259947" cy="2296534"/>
          </a:xfrm>
          <a:prstGeom prst="rect">
            <a:avLst/>
          </a:prstGeom>
        </p:spPr>
      </p:pic>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尾页">
    <p:spTree>
      <p:nvGrpSpPr>
        <p:cNvPr id="1" name=""/>
        <p:cNvGrpSpPr/>
        <p:nvPr/>
      </p:nvGrpSpPr>
      <p:grpSpPr>
        <a:xfrm>
          <a:off x="0" y="0"/>
          <a:ext cx="0" cy="0"/>
        </a:xfrm>
      </p:grpSpPr>
      <p:pic>
        <p:nvPicPr>
          <p:cNvPr id="2" name="PPT世界-3"/>
          <p:cNvPicPr>
            <a:picLocks noChangeAspect="1"/>
          </p:cNvPicPr>
          <p:nvPr userDrawn="1"/>
        </p:nvPicPr>
        <p:blipFill>
          <a:blip r:embed="rId1">
            <a:duotone>
              <a:schemeClr val="accent4">
                <a:shade val="45000"/>
                <a:satMod val="135000"/>
              </a:schemeClr>
              <a:prstClr val="white"/>
            </a:duotone>
            <a:extLst>
              <a:ext uri="{96DAC541-7B7A-43D3-8B79-37D633B846F1}">
                <asvg:svgBlip xmlns:asvg="http://schemas.microsoft.com/office/drawing/2016/SVG/main" r:embed="rId2"/>
              </a:ext>
            </a:extLst>
          </a:blip>
          <a:srcRect r="25238"/>
          <a:stretch>
            <a:fillRect/>
          </a:stretch>
        </p:blipFill>
        <p:spPr>
          <a:xfrm>
            <a:off x="1" y="0"/>
            <a:ext cx="9372599" cy="6858000"/>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pic>
        <p:nvPicPr>
          <p:cNvPr id="13" name="PPT世界-6"/>
          <p:cNvPicPr>
            <a:picLocks noChangeAspect="1"/>
          </p:cNvPicPr>
          <p:nvPr userDrawn="1"/>
        </p:nvPicPr>
        <p:blipFill>
          <a:blip r:embed="rId1">
            <a:duotone>
              <a:schemeClr val="accent5">
                <a:shade val="45000"/>
                <a:satMod val="135000"/>
              </a:schemeClr>
              <a:prstClr val="white"/>
            </a:duotone>
            <a:extLst>
              <a:ext uri="{96DAC541-7B7A-43D3-8B79-37D633B846F1}">
                <asvg:svgBlip xmlns:asvg="http://schemas.microsoft.com/office/drawing/2016/SVG/main" r:embed="rId2"/>
              </a:ext>
            </a:extLst>
          </a:blip>
          <a:srcRect r="25238"/>
          <a:stretch>
            <a:fillRect/>
          </a:stretch>
        </p:blipFill>
        <p:spPr>
          <a:xfrm rot="10800000">
            <a:off x="0" y="0"/>
            <a:ext cx="12191999" cy="6858002"/>
          </a:xfrm>
          <a:custGeom>
            <a:gdLst>
              <a:gd name="connsiteX0" fmla="*/ 0 w 9114971"/>
              <a:gd name="connsiteY0" fmla="*/ 0 h 6858000"/>
              <a:gd name="connsiteX1" fmla="*/ 5297695 w 9114971"/>
              <a:gd name="connsiteY1" fmla="*/ 2902857 h 6858000"/>
              <a:gd name="connsiteX2" fmla="*/ 9114971 w 9114971"/>
              <a:gd name="connsiteY2" fmla="*/ 6858000 h 6858000"/>
              <a:gd name="connsiteX3" fmla="*/ 0 w 9114971"/>
              <a:gd name="connsiteY3" fmla="*/ 6858000 h 6858000"/>
            </a:gdLst>
            <a:cxnLst>
              <a:cxn ang="0">
                <a:pos x="connsiteX0" y="connsiteY0"/>
              </a:cxn>
              <a:cxn ang="0">
                <a:pos x="connsiteX1" y="connsiteY1"/>
              </a:cxn>
              <a:cxn ang="0">
                <a:pos x="connsiteX2" y="connsiteY2"/>
              </a:cxn>
              <a:cxn ang="0">
                <a:pos x="connsiteX3" y="connsiteY3"/>
              </a:cxn>
            </a:cxnLst>
            <a:rect l="l" t="t" r="r" b="b"/>
            <a:pathLst>
              <a:path w="9114971" h="6858000">
                <a:moveTo>
                  <a:pt x="0" y="0"/>
                </a:moveTo>
                <a:cubicBezTo>
                  <a:pt x="2679434" y="3966029"/>
                  <a:pt x="3778533" y="1759857"/>
                  <a:pt x="5297695" y="2902857"/>
                </a:cubicBezTo>
                <a:cubicBezTo>
                  <a:pt x="6816856" y="4045857"/>
                  <a:pt x="6239779" y="5555343"/>
                  <a:pt x="9114971" y="6858000"/>
                </a:cubicBezTo>
                <a:lnTo>
                  <a:pt x="0" y="6858000"/>
                </a:lnTo>
                <a:close/>
              </a:path>
            </a:pathLst>
          </a:custGeom>
        </p:spPr>
      </p:pic>
      <p:grpSp>
        <p:nvGrpSpPr>
          <p:cNvPr id="14" name="组合 13"/>
          <p:cNvGrpSpPr/>
          <p:nvPr userDrawn="1"/>
        </p:nvGrpSpPr>
        <p:grpSpPr>
          <a:xfrm>
            <a:off x="5892699" y="2080490"/>
            <a:ext cx="5750075" cy="1912585"/>
            <a:chOff x="5892699" y="2080490"/>
            <a:chExt cx="5750075" cy="1912585"/>
          </a:xfrm>
        </p:grpSpPr>
        <p:sp>
          <p:nvSpPr>
            <p:cNvPr id="15" name="PPT世界-7"/>
            <p:cNvSpPr/>
            <p:nvPr/>
          </p:nvSpPr>
          <p:spPr>
            <a:xfrm flipH="1">
              <a:off x="5892699" y="2080490"/>
              <a:ext cx="5750075" cy="18148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8000">
                  <a:solidFill>
                    <a:schemeClr val="accent1"/>
                  </a:solidFill>
                  <a:ea typeface="思源黑体 CN Bold" panose="020b0800000000000000" pitchFamily="34" charset="-122"/>
                  <a:cs typeface="思源黑体 CN Bold" panose="020b0800000000000000" pitchFamily="34" charset="-122"/>
                </a:rPr>
                <a:t>同学们再见</a:t>
              </a:r>
              <a:r>
                <a:rPr lang="en-US" altLang="zh-CN" sz="3200">
                  <a:solidFill>
                    <a:schemeClr val="accent3"/>
                  </a:solidFill>
                  <a:ea typeface="思源黑体 CN Bold" panose="020b0800000000000000" pitchFamily="34" charset="-122"/>
                  <a:cs typeface="思源黑体 CN Bold" panose="020b0800000000000000" pitchFamily="34" charset="-122"/>
                </a:rPr>
                <a:t>THANKS FOR WATCHING</a:t>
              </a:r>
              <a:endParaRPr lang="en-US" altLang="zh-CN" sz="3200">
                <a:solidFill>
                  <a:schemeClr val="accent3"/>
                </a:solidFill>
                <a:ea typeface="思源黑体 CN Bold" panose="020b0800000000000000" pitchFamily="34" charset="-122"/>
                <a:cs typeface="思源黑体 CN Bold" panose="020b0800000000000000" pitchFamily="34" charset="-122"/>
              </a:endParaRPr>
            </a:p>
          </p:txBody>
        </p:sp>
        <p:cxnSp>
          <p:nvCxnSpPr>
            <p:cNvPr id="16" name="PPT世界-9"/>
            <p:cNvCxnSpPr/>
            <p:nvPr/>
          </p:nvCxnSpPr>
          <p:spPr>
            <a:xfrm flipH="1">
              <a:off x="6469280" y="3993075"/>
              <a:ext cx="5173494" cy="0"/>
            </a:xfrm>
            <a:prstGeom prst="line">
              <a:avLst/>
            </a:prstGeom>
            <a:noFill/>
            <a:ln w="38100" cap="flat" cmpd="sng" algn="ctr">
              <a:solidFill>
                <a:sysClr val="windowText" lastClr="000000">
                  <a:lumMod val="75000"/>
                  <a:lumOff val="25000"/>
                </a:sysClr>
              </a:solidFill>
              <a:prstDash val="solid"/>
              <a:miter lim="800000"/>
            </a:ln>
            <a:effectLst/>
          </p:spPr>
        </p:cxnSp>
      </p:grpSp>
      <p:pic>
        <p:nvPicPr>
          <p:cNvPr id="17" name="图片 16" descr="image-9"/>
          <p:cNvPicPr>
            <a:picLocks noChangeAspect="1"/>
          </p:cNvPicPr>
          <p:nvPr userDrawn="1"/>
        </p:nvPicPr>
        <p:blipFill>
          <a:blip r:embed="rId3"/>
          <a:stretch>
            <a:fillRect/>
          </a:stretch>
        </p:blipFill>
        <p:spPr>
          <a:xfrm>
            <a:off x="400685" y="233045"/>
            <a:ext cx="1089025" cy="472440"/>
          </a:xfrm>
          <a:prstGeom prst="rect">
            <a:avLst/>
          </a:prstGeom>
        </p:spPr>
      </p:pic>
      <p:pic>
        <p:nvPicPr>
          <p:cNvPr id="18" name="图片 17" descr="图层 132"/>
          <p:cNvPicPr>
            <a:picLocks noChangeAspect="1"/>
          </p:cNvPicPr>
          <p:nvPr userDrawn="1"/>
        </p:nvPicPr>
        <p:blipFill>
          <a:blip r:embed="rId4"/>
          <a:stretch>
            <a:fillRect/>
          </a:stretch>
        </p:blipFill>
        <p:spPr>
          <a:xfrm>
            <a:off x="945197" y="1180333"/>
            <a:ext cx="5128260" cy="416687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anim calcmode="lin" valueType="num">
                                      <p:cBhvr>
                                        <p:cTn id="8" dur="500" fill="hold"/>
                                        <p:tgtEl>
                                          <p:spTgt spid="14"/>
                                        </p:tgtEl>
                                        <p:attrNameLst>
                                          <p:attrName>ppt_x</p:attrName>
                                        </p:attrNameLst>
                                      </p:cBhvr>
                                      <p:tavLst>
                                        <p:tav tm="0">
                                          <p:val>
                                            <p:strVal val="#ppt_x"/>
                                          </p:val>
                                        </p:tav>
                                        <p:tav tm="100000">
                                          <p:val>
                                            <p:strVal val="#ppt_x"/>
                                          </p:val>
                                        </p:tav>
                                      </p:tavLst>
                                    </p:anim>
                                    <p:anim calcmode="lin" valueType="num">
                                      <p:cBhvr>
                                        <p:cTn id="9" dur="5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slideLayout" Target="../slideLayouts/slideLayout33.xml" /><Relationship Id="rId11" Type="http://schemas.openxmlformats.org/officeDocument/2006/relationships/slideLayout" Target="../slideLayouts/slideLayout34.xml" /><Relationship Id="rId12" Type="http://schemas.openxmlformats.org/officeDocument/2006/relationships/slideLayout" Target="../slideLayouts/slideLayout35.xml" /><Relationship Id="rId13" Type="http://schemas.openxmlformats.org/officeDocument/2006/relationships/slideLayout" Target="../slideLayouts/slideLayout36.xml" /><Relationship Id="rId14" Type="http://schemas.openxmlformats.org/officeDocument/2006/relationships/slideLayout" Target="../slideLayouts/slideLayout37.xml" /><Relationship Id="rId15" Type="http://schemas.openxmlformats.org/officeDocument/2006/relationships/image" Target="file:///D:\qq&#25991;&#20214;\712321467\Image\C2C\Image2\%7b75232B38-A165-1FB7-499C-2E1C792CACB5%7d.png" TargetMode="External" /><Relationship Id="rId16" Type="http://schemas.openxmlformats.org/officeDocument/2006/relationships/image" Target="../media/image20.png" /><Relationship Id="rId17" Type="http://schemas.openxmlformats.org/officeDocument/2006/relationships/theme" Target="../theme/theme3.xml" /><Relationship Id="rId2" Type="http://schemas.openxmlformats.org/officeDocument/2006/relationships/slideLayout" Target="../slideLayouts/slideLayout25.xml" /><Relationship Id="rId3" Type="http://schemas.openxmlformats.org/officeDocument/2006/relationships/slideLayout" Target="../slideLayouts/slideLayout26.xml" /><Relationship Id="rId4" Type="http://schemas.openxmlformats.org/officeDocument/2006/relationships/slideLayout" Target="../slideLayouts/slideLayout27.xml" /><Relationship Id="rId5" Type="http://schemas.openxmlformats.org/officeDocument/2006/relationships/slideLayout" Target="../slideLayouts/slideLayout28.xml" /><Relationship Id="rId6" Type="http://schemas.openxmlformats.org/officeDocument/2006/relationships/slideLayout" Target="../slideLayouts/slideLayout29.xml" /><Relationship Id="rId7" Type="http://schemas.openxmlformats.org/officeDocument/2006/relationships/slideLayout" Target="../slideLayouts/slideLayout30.xml" /><Relationship Id="rId8" Type="http://schemas.openxmlformats.org/officeDocument/2006/relationships/slideLayout" Target="../slideLayouts/slideLayout31.xml" /><Relationship Id="rId9" Type="http://schemas.openxmlformats.org/officeDocument/2006/relationships/slideLayout" Target="../slideLayouts/slideLayout32.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8.xml" /><Relationship Id="rId10" Type="http://schemas.openxmlformats.org/officeDocument/2006/relationships/slideLayout" Target="../slideLayouts/slideLayout47.xml" /><Relationship Id="rId11" Type="http://schemas.openxmlformats.org/officeDocument/2006/relationships/slideLayout" Target="../slideLayouts/slideLayout48.xml" /><Relationship Id="rId12" Type="http://schemas.openxmlformats.org/officeDocument/2006/relationships/slideLayout" Target="../slideLayouts/slideLayout49.xml" /><Relationship Id="rId13" Type="http://schemas.openxmlformats.org/officeDocument/2006/relationships/slideLayout" Target="../slideLayouts/slideLayout50.xml" /><Relationship Id="rId14" Type="http://schemas.openxmlformats.org/officeDocument/2006/relationships/slideLayout" Target="../slideLayouts/slideLayout51.xml" /><Relationship Id="rId15" Type="http://schemas.openxmlformats.org/officeDocument/2006/relationships/image" Target="file:///D:\qq&#25991;&#20214;\712321467\Image\C2C\Image2\%7b75232B38-A165-1FB7-499C-2E1C792CACB5%7d.png" TargetMode="External" /><Relationship Id="rId16" Type="http://schemas.openxmlformats.org/officeDocument/2006/relationships/image" Target="../media/image20.png" /><Relationship Id="rId17" Type="http://schemas.openxmlformats.org/officeDocument/2006/relationships/theme" Target="../theme/theme4.xml" /><Relationship Id="rId2" Type="http://schemas.openxmlformats.org/officeDocument/2006/relationships/slideLayout" Target="../slideLayouts/slideLayout39.xml" /><Relationship Id="rId3" Type="http://schemas.openxmlformats.org/officeDocument/2006/relationships/slideLayout" Target="../slideLayouts/slideLayout40.xml" /><Relationship Id="rId4" Type="http://schemas.openxmlformats.org/officeDocument/2006/relationships/slideLayout" Target="../slideLayouts/slideLayout41.xml" /><Relationship Id="rId5" Type="http://schemas.openxmlformats.org/officeDocument/2006/relationships/slideLayout" Target="../slideLayouts/slideLayout42.xml" /><Relationship Id="rId6" Type="http://schemas.openxmlformats.org/officeDocument/2006/relationships/slideLayout" Target="../slideLayouts/slideLayout43.xml" /><Relationship Id="rId7" Type="http://schemas.openxmlformats.org/officeDocument/2006/relationships/slideLayout" Target="../slideLayouts/slideLayout44.xml" /><Relationship Id="rId8" Type="http://schemas.openxmlformats.org/officeDocument/2006/relationships/slideLayout" Target="../slideLayouts/slideLayout45.xml" /><Relationship Id="rId9" Type="http://schemas.openxmlformats.org/officeDocument/2006/relationships/slideLayout" Target="../slideLayouts/slideLayout46.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alpha val="100000"/>
          </a:schemeClr>
        </a:solidFill>
        <a:effectLst/>
      </p:bgPr>
    </p:bg>
    <p:spTree>
      <p:nvGrpSpPr>
        <p:cNvPr id="1" name=""/>
        <p:cNvGrpSpPr/>
        <p:nvPr/>
      </p:nvGrpSpPr>
      <p:grpSpPr/>
      <p:sp>
        <p:nvSpPr>
          <p:cNvPr id="1026" name="Rectangle 2"/>
          <p:cNvSpPr>
            <a:spLocks noGrp="1"/>
          </p:cNvSpPr>
          <p:nvPr>
            <p:ph type="title"/>
          </p:nvPr>
        </p:nvSpPr>
        <p:spPr>
          <a:xfrm>
            <a:off x="609600" y="274638"/>
            <a:ext cx="1097280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7" name="Rectangle 3"/>
          <p:cNvSpPr>
            <a:spLocks noGrp="1"/>
          </p:cNvSpPr>
          <p:nvPr>
            <p:ph type="body" idx="1"/>
          </p:nvPr>
        </p:nvSpPr>
        <p:spPr>
          <a:xfrm>
            <a:off x="609600" y="1600200"/>
            <a:ext cx="10972800" cy="4525963"/>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Rectangle 4"/>
          <p:cNvSpPr>
            <a:spLocks noGrp="1"/>
          </p:cNvSpPr>
          <p:nvPr>
            <p:ph type="dt" sz="half" idx="2"/>
          </p:nvPr>
        </p:nvSpPr>
        <p:spPr>
          <a:xfrm>
            <a:off x="609600" y="6245225"/>
            <a:ext cx="2844800" cy="476250"/>
          </a:xfrm>
          <a:prstGeom prst="rect">
            <a:avLst/>
          </a:prstGeom>
          <a:noFill/>
          <a:ln w="9525">
            <a:noFill/>
          </a:ln>
        </p:spPr>
        <p:txBody>
          <a:bodyPr/>
          <a:lstStyle>
            <a:defPPr>
              <a:defRPr lang="zh-CN"/>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fld id="{BB962C8B-B14F-4D97-AF65-F5344CB8AC3E}" type="datetime1">
              <a:rPr lang="zh-CN" altLang="en-US">
                <a:latin typeface="Arial" pitchFamily="34" charset="0"/>
              </a:rPr>
              <a:t/>
            </a:fld>
            <a:endParaRPr lang="zh-CN" altLang="en-US">
              <a:latin typeface="Arial" pitchFamily="34" charset="0"/>
            </a:endParaRPr>
          </a:p>
        </p:txBody>
      </p:sp>
      <p:sp>
        <p:nvSpPr>
          <p:cNvPr id="1029" name="Rectangle 5"/>
          <p:cNvSpPr>
            <a:spLocks noGrp="1"/>
          </p:cNvSpPr>
          <p:nvPr>
            <p:ph type="ftr" sz="quarter" idx="3"/>
          </p:nvPr>
        </p:nvSpPr>
        <p:spPr>
          <a:xfrm>
            <a:off x="4165600" y="6245225"/>
            <a:ext cx="3860800" cy="476250"/>
          </a:xfrm>
          <a:prstGeom prst="rect">
            <a:avLst/>
          </a:prstGeom>
          <a:noFill/>
          <a:ln w="9525">
            <a:noFill/>
          </a:ln>
        </p:spPr>
        <p:txBody>
          <a:bodyPr/>
          <a:lstStyle>
            <a:defPPr>
              <a:defRPr lang="zh-CN"/>
            </a:defPPr>
            <a:lvl1pPr marL="0" algn="ctr"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endParaRPr lang="zh-CN" altLang="en-US">
              <a:latin typeface="Arial" pitchFamily="34" charset="0"/>
            </a:endParaRPr>
          </a:p>
        </p:txBody>
      </p:sp>
      <p:sp>
        <p:nvSpPr>
          <p:cNvPr id="1030" name="Rectangle 6"/>
          <p:cNvSpPr>
            <a:spLocks noGrp="1"/>
          </p:cNvSpPr>
          <p:nvPr>
            <p:ph type="sldNum" sz="quarter" idx="4"/>
          </p:nvPr>
        </p:nvSpPr>
        <p:spPr>
          <a:xfrm>
            <a:off x="8737600" y="6245225"/>
            <a:ext cx="2844800" cy="476250"/>
          </a:xfrm>
          <a:prstGeom prst="rect">
            <a:avLst/>
          </a:prstGeom>
          <a:noFill/>
          <a:ln w="9525">
            <a:noFill/>
          </a:ln>
        </p:spPr>
        <p:txBody>
          <a:bodyPr/>
          <a:lstStyle>
            <a:defPPr>
              <a:defRPr lang="zh-CN"/>
            </a:defPPr>
            <a:lvl1pPr marL="0" algn="r"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ransition/>
  <p:timing/>
  <p:txStyles>
    <p:titleStyle>
      <a:lvl1pPr marL="0" lvl="0" indent="0" algn="ctr" defTabSz="91440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eaLnBrk="0" fontAlgn="base" latinLnBrk="0" hangingPunct="0">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eaLnBrk="0" fontAlgn="base" latinLnBrk="0" hangingPunct="0">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eaLnBrk="0" fontAlgn="base" latinLnBrk="0" hangingPunct="0">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eaLnBrk="0" fontAlgn="base" latinLnBrk="0" hangingPunct="0">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eaLnBrk="0" fontAlgn="base" latinLnBrk="0" hangingPunct="0">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0" fontAlgn="base" latinLnBrk="0" hangingPunct="0">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0" fontAlgn="base" latinLnBrk="0" hangingPunct="0">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0" fontAlgn="base" latinLnBrk="0" hangingPunct="0">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2" name="图片 1073743875" descr="学科网 zxxk.com"/>
          <p:cNvPicPr>
            <a:picLocks noChangeAspect="1"/>
          </p:cNvPicPr>
          <p:nvPr/>
        </p:nvPicPr>
        <p:blipFill>
          <a:blip r:embed="rId16" r:link="rId1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2" name="图片 1073743875" descr="学科网 zxxk.com"/>
          <p:cNvPicPr>
            <a:picLocks noChangeAspect="1"/>
          </p:cNvPicPr>
          <p:nvPr/>
        </p:nvPicPr>
        <p:blipFill>
          <a:blip r:embed="rId16" r:link="rId1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2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24.png" /><Relationship Id="rId3" Type="http://schemas.openxmlformats.org/officeDocument/2006/relationships/image" Target="../media/image25.png" /><Relationship Id="rId4" Type="http://schemas.openxmlformats.org/officeDocument/2006/relationships/tags" Target="../tags/tag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26.png" /><Relationship Id="rId3" Type="http://schemas.openxmlformats.org/officeDocument/2006/relationships/tags" Target="../tags/tag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4.xml" /><Relationship Id="rId2" Type="http://schemas.openxmlformats.org/officeDocument/2006/relationships/image" Target="../media/image26.png" /><Relationship Id="rId3" Type="http://schemas.openxmlformats.org/officeDocument/2006/relationships/tags" Target="../tags/tag3.xml" /><Relationship Id="rId4" Type="http://schemas.openxmlformats.org/officeDocument/2006/relationships/image" Target="../media/image2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2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2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56041072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6241415" y="3663315"/>
            <a:ext cx="572198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800" b="1">
                <a:solidFill>
                  <a:schemeClr val="tx1">
                    <a:lumMod val="85000"/>
                    <a:lumOff val="15000"/>
                  </a:schemeClr>
                </a:solidFill>
                <a:latin typeface="楷体" panose="02010609060101010101" pitchFamily="49" charset="-122"/>
                <a:ea typeface="楷体" panose="02010609060101010101" pitchFamily="49" charset="-122"/>
              </a:rPr>
              <a:t>小学数学</a:t>
            </a:r>
            <a:r>
              <a:rPr lang="en-US" altLang="zh-CN" sz="2800" b="1">
                <a:solidFill>
                  <a:schemeClr val="tx1">
                    <a:lumMod val="85000"/>
                    <a:lumOff val="15000"/>
                  </a:schemeClr>
                </a:solidFill>
                <a:latin typeface="楷体" panose="02010609060101010101" pitchFamily="49" charset="-122"/>
                <a:ea typeface="楷体" panose="02010609060101010101" pitchFamily="49" charset="-122"/>
              </a:rPr>
              <a:t>·</a:t>
            </a:r>
            <a:r>
              <a:rPr lang="zh-CN" altLang="en-US" sz="2800" b="1">
                <a:solidFill>
                  <a:schemeClr val="tx1">
                    <a:lumMod val="85000"/>
                    <a:lumOff val="15000"/>
                  </a:schemeClr>
                </a:solidFill>
                <a:latin typeface="楷体" panose="02010609060101010101" pitchFamily="49" charset="-122"/>
                <a:ea typeface="楷体" panose="02010609060101010101" pitchFamily="49" charset="-122"/>
              </a:rPr>
              <a:t>四年级（下）</a:t>
            </a:r>
            <a:r>
              <a:rPr lang="en-US" altLang="zh-CN" sz="2800" b="1">
                <a:solidFill>
                  <a:schemeClr val="tx1">
                    <a:lumMod val="85000"/>
                    <a:lumOff val="15000"/>
                  </a:schemeClr>
                </a:solidFill>
                <a:latin typeface="楷体" panose="02010609060101010101" pitchFamily="49" charset="-122"/>
                <a:ea typeface="楷体" panose="02010609060101010101" pitchFamily="49" charset="-122"/>
              </a:rPr>
              <a:t>·</a:t>
            </a:r>
            <a:r>
              <a:rPr lang="zh-CN" altLang="en-US" sz="2800" b="1">
                <a:solidFill>
                  <a:schemeClr val="tx1">
                    <a:lumMod val="85000"/>
                    <a:lumOff val="15000"/>
                  </a:schemeClr>
                </a:solidFill>
                <a:latin typeface="Times New Roman" panose="02020603050405020304" pitchFamily="18" charset="0"/>
                <a:ea typeface="楷体" panose="02010609060101010101" pitchFamily="49" charset="-122"/>
                <a:cs typeface="Times New Roman" panose="02020603050405020304" pitchFamily="18" charset="0"/>
              </a:rPr>
              <a:t>苏教版</a:t>
            </a:r>
            <a:endParaRPr lang="zh-CN" altLang="en-US" sz="2800" b="1">
              <a:solidFill>
                <a:schemeClr val="tx1">
                  <a:lumMod val="85000"/>
                  <a:lumOff val="15000"/>
                </a:schemeClr>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3" name="文本框 2"/>
          <p:cNvSpPr txBox="1"/>
          <p:nvPr/>
        </p:nvSpPr>
        <p:spPr>
          <a:xfrm>
            <a:off x="3911600" y="2004060"/>
            <a:ext cx="8207375"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a:solidFill>
                  <a:schemeClr val="tx1">
                    <a:lumMod val="85000"/>
                    <a:lumOff val="15000"/>
                  </a:schemeClr>
                </a:solidFill>
                <a:latin typeface="黑体" panose="02010609060101010101" charset="-122"/>
                <a:ea typeface="黑体" panose="02010609060101010101" charset="-122"/>
              </a:rPr>
              <a:t>第</a:t>
            </a:r>
            <a:r>
              <a:rPr lang="en-US" altLang="zh-CN" sz="4800" b="1">
                <a:solidFill>
                  <a:schemeClr val="tx1">
                    <a:lumMod val="85000"/>
                    <a:lumOff val="15000"/>
                  </a:schemeClr>
                </a:solidFill>
                <a:latin typeface="Times New Roman" panose="02020603050405020304" pitchFamily="18" charset="0"/>
                <a:ea typeface="黑体" panose="02010609060101010101" charset="-122"/>
                <a:cs typeface="Times New Roman" panose="02020603050405020304" pitchFamily="18" charset="0"/>
              </a:rPr>
              <a:t>2</a:t>
            </a:r>
            <a:r>
              <a:rPr lang="zh-CN" altLang="en-US" sz="4800" b="1">
                <a:solidFill>
                  <a:schemeClr val="tx1">
                    <a:lumMod val="85000"/>
                    <a:lumOff val="15000"/>
                  </a:schemeClr>
                </a:solidFill>
                <a:latin typeface="黑体" panose="02010609060101010101" charset="-122"/>
                <a:ea typeface="黑体" panose="02010609060101010101" charset="-122"/>
              </a:rPr>
              <a:t>课时 乘法交换律和结合律</a:t>
            </a:r>
            <a:endParaRPr lang="zh-CN" altLang="en-US" sz="4800" b="1">
              <a:solidFill>
                <a:schemeClr val="tx1">
                  <a:lumMod val="85000"/>
                  <a:lumOff val="15000"/>
                </a:schemeClr>
              </a:solidFill>
              <a:latin typeface="黑体" panose="02010609060101010101" charset="-122"/>
              <a:ea typeface="黑体" panose="02010609060101010101" charset="-122"/>
            </a:endParaRPr>
          </a:p>
        </p:txBody>
      </p:sp>
      <p:pic>
        <p:nvPicPr>
          <p:cNvPr id="2147484678" name="图片 -2147482619" descr="752753ca3ca70d7022776ef7f1169a0"/>
          <p:cNvPicPr>
            <a:picLocks noChangeAspect="1"/>
          </p:cNvPicPr>
          <p:nvPr/>
        </p:nvPicPr>
        <p:blipFill>
          <a:blip r:embed="rId2"/>
          <a:stretch>
            <a:fillRect/>
          </a:stretch>
        </p:blipFill>
        <p:spPr>
          <a:xfrm>
            <a:off x="503238" y="1379855"/>
            <a:ext cx="3408045" cy="4098290"/>
          </a:xfrm>
          <a:prstGeom prst="rect">
            <a:avLst/>
          </a:prstGeom>
          <a:noFill/>
          <a:ln w="9525">
            <a:noFill/>
          </a:ln>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7"/>
          <p:cNvSpPr txBox="1"/>
          <p:nvPr/>
        </p:nvSpPr>
        <p:spPr>
          <a:xfrm>
            <a:off x="4374059" y="2735976"/>
            <a:ext cx="7170241" cy="1210945"/>
          </a:xfrm>
          <a:prstGeom prst="rect">
            <a:avLst/>
          </a:prstGeom>
          <a:noFill/>
          <a:ln>
            <a:noFill/>
          </a:ln>
          <a:effectLst>
            <a:innerShdw blurRad="63500" dist="50800" dir="2700000">
              <a:prstClr val="black">
                <a:alpha val="50000"/>
              </a:prstClr>
            </a:innerShdw>
          </a:effectLst>
        </p:spPr>
        <p:style>
          <a:lnRef idx="1">
            <a:schemeClr val="accent4"/>
          </a:lnRef>
          <a:fillRef idx="2">
            <a:schemeClr val="accent4"/>
          </a:fillRef>
          <a:effectRef idx="1">
            <a:schemeClr val="accent4"/>
          </a:effectRef>
          <a:fontRef idx="minor">
            <a:schemeClr val="dk1"/>
          </a:fontRef>
        </p:style>
        <p:txBody>
          <a:bodyPr wrap="square">
            <a:spAutoFit/>
          </a:bodyPr>
          <a:lstStyle>
            <a:defPPr>
              <a:defRPr lang="zh-CN"/>
            </a:defPPr>
            <a:lvl1pPr marL="0" lvl="0" algn="l" defTabSz="914400" rtl="0" eaLnBrk="1" latinLnBrk="0" hangingPunct="1">
              <a:lnSpc>
                <a:spcPct val="130000"/>
              </a:lnSpc>
              <a:defRPr sz="2400" b="1" kern="1200">
                <a:solidFill>
                  <a:schemeClr val="tx1"/>
                </a:solidFill>
                <a:latin typeface="Times New Roman" panose="02020603050405020304" pitchFamily="18" charset="0"/>
                <a:ea typeface="楷体" panose="02010609060101010101" pitchFamily="49" charset="-122"/>
                <a:cs typeface="Times New Roman" panose="02020603050405020304" pitchFamily="18" charset="0"/>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just"/>
            <a:r>
              <a:rPr sz="2800"/>
              <a:t>认识乘法交换律、结合律可以使一些计算简便并能用乘法交换律和结合律进行简便计算。</a:t>
            </a:r>
            <a:endParaRPr sz="2800"/>
          </a:p>
        </p:txBody>
      </p:sp>
      <p:sp>
        <p:nvSpPr>
          <p:cNvPr id="4" name="矩形 3"/>
          <p:cNvSpPr/>
          <p:nvPr/>
        </p:nvSpPr>
        <p:spPr>
          <a:xfrm>
            <a:off x="4374059" y="1141750"/>
            <a:ext cx="7170241" cy="1210945"/>
          </a:xfrm>
          <a:prstGeom prst="rect">
            <a:avLst/>
          </a:prstGeom>
          <a:noFill/>
          <a:ln>
            <a:noFill/>
          </a:ln>
          <a:effectLst>
            <a:innerShdw blurRad="63500" dist="50800" dir="2700000">
              <a:prstClr val="black">
                <a:alpha val="50000"/>
              </a:prstClr>
            </a:innerShdw>
          </a:effectLst>
        </p:spPr>
        <p:style>
          <a:lnRef idx="1">
            <a:schemeClr val="accent4"/>
          </a:lnRef>
          <a:fillRef idx="2">
            <a:schemeClr val="accent4"/>
          </a:fillRef>
          <a:effectRef idx="1">
            <a:schemeClr val="accent4"/>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思源黑体 CN Bold"/>
                <a:ea typeface="+mn-ea"/>
                <a:cs typeface="+mn-cs"/>
              </a:defRPr>
            </a:lvl1pPr>
            <a:lvl2pPr marL="457200" algn="l" defTabSz="914400" rtl="0" eaLnBrk="1" latinLnBrk="0" hangingPunct="1">
              <a:defRPr sz="1800" kern="1200">
                <a:solidFill>
                  <a:srgbClr val="000000"/>
                </a:solidFill>
                <a:latin typeface="思源黑体 CN Bold"/>
                <a:ea typeface="+mn-ea"/>
                <a:cs typeface="+mn-cs"/>
              </a:defRPr>
            </a:lvl2pPr>
            <a:lvl3pPr marL="914400" algn="l" defTabSz="914400" rtl="0" eaLnBrk="1" latinLnBrk="0" hangingPunct="1">
              <a:defRPr sz="1800" kern="1200">
                <a:solidFill>
                  <a:srgbClr val="000000"/>
                </a:solidFill>
                <a:latin typeface="思源黑体 CN Bold"/>
                <a:ea typeface="+mn-ea"/>
                <a:cs typeface="+mn-cs"/>
              </a:defRPr>
            </a:lvl3pPr>
            <a:lvl4pPr marL="1371600" algn="l" defTabSz="914400" rtl="0" eaLnBrk="1" latinLnBrk="0" hangingPunct="1">
              <a:defRPr sz="1800" kern="1200">
                <a:solidFill>
                  <a:srgbClr val="000000"/>
                </a:solidFill>
                <a:latin typeface="思源黑体 CN Bold"/>
                <a:ea typeface="+mn-ea"/>
                <a:cs typeface="+mn-cs"/>
              </a:defRPr>
            </a:lvl4pPr>
            <a:lvl5pPr marL="1828800" algn="l" defTabSz="914400" rtl="0" eaLnBrk="1" latinLnBrk="0" hangingPunct="1">
              <a:defRPr sz="1800" kern="1200">
                <a:solidFill>
                  <a:srgbClr val="000000"/>
                </a:solidFill>
                <a:latin typeface="思源黑体 CN Bold"/>
                <a:ea typeface="+mn-ea"/>
                <a:cs typeface="+mn-cs"/>
              </a:defRPr>
            </a:lvl5pPr>
            <a:lvl6pPr marL="2286000" algn="l" defTabSz="914400" rtl="0" eaLnBrk="1" latinLnBrk="0" hangingPunct="1">
              <a:defRPr sz="1800" kern="1200">
                <a:solidFill>
                  <a:srgbClr val="000000"/>
                </a:solidFill>
                <a:latin typeface="思源黑体 CN Bold"/>
                <a:ea typeface="+mn-ea"/>
                <a:cs typeface="+mn-cs"/>
              </a:defRPr>
            </a:lvl6pPr>
            <a:lvl7pPr marL="2743200" algn="l" defTabSz="914400" rtl="0" eaLnBrk="1" latinLnBrk="0" hangingPunct="1">
              <a:defRPr sz="1800" kern="1200">
                <a:solidFill>
                  <a:srgbClr val="000000"/>
                </a:solidFill>
                <a:latin typeface="思源黑体 CN Bold"/>
                <a:ea typeface="+mn-ea"/>
                <a:cs typeface="+mn-cs"/>
              </a:defRPr>
            </a:lvl7pPr>
            <a:lvl8pPr marL="3200400" algn="l" defTabSz="914400" rtl="0" eaLnBrk="1" latinLnBrk="0" hangingPunct="1">
              <a:defRPr sz="1800" kern="1200">
                <a:solidFill>
                  <a:srgbClr val="000000"/>
                </a:solidFill>
                <a:latin typeface="思源黑体 CN Bold"/>
                <a:ea typeface="+mn-ea"/>
                <a:cs typeface="+mn-cs"/>
              </a:defRPr>
            </a:lvl8pPr>
            <a:lvl9pPr marL="3657600" algn="l" defTabSz="914400" rtl="0" eaLnBrk="1" latinLnBrk="0" hangingPunct="1">
              <a:defRPr sz="1800" kern="1200">
                <a:solidFill>
                  <a:srgbClr val="000000"/>
                </a:solidFill>
                <a:latin typeface="思源黑体 CN Bold"/>
                <a:ea typeface="+mn-ea"/>
                <a:cs typeface="+mn-cs"/>
              </a:defRPr>
            </a:lvl9pPr>
          </a:lstStyle>
          <a:p>
            <a:pPr algn="just">
              <a:lnSpc>
                <a:spcPct val="130000"/>
              </a:lnSpc>
            </a:pPr>
            <a:r>
              <a:rPr lang="zh-CN" sz="2800" b="1">
                <a:solidFill>
                  <a:schemeClr val="dk1"/>
                </a:solidFill>
                <a:latin typeface="Times New Roman" panose="02020603050405020304" pitchFamily="18" charset="0"/>
                <a:ea typeface="楷体" panose="02010609060101010101" pitchFamily="49" charset="-122"/>
                <a:cs typeface="Times New Roman" panose="02020603050405020304" pitchFamily="18" charset="0"/>
              </a:rPr>
              <a:t>理解并认识乘法交换律和结合律，了解并能运用乘法交换律验算乘法计算</a:t>
            </a:r>
            <a:r>
              <a:rPr lang="zh-CN" altLang="zh-CN" sz="2800" b="1">
                <a:solidFill>
                  <a:schemeClr val="dk1"/>
                </a:solidFill>
                <a:latin typeface="Times New Roman" panose="02020603050405020304" pitchFamily="18" charset="0"/>
                <a:ea typeface="楷体" panose="02010609060101010101" pitchFamily="49" charset="-122"/>
                <a:cs typeface="Times New Roman" panose="02020603050405020304" pitchFamily="18" charset="0"/>
              </a:rPr>
              <a:t>。</a:t>
            </a:r>
            <a:endParaRPr lang="zh-CN" altLang="zh-CN" sz="2800" b="1">
              <a:solidFill>
                <a:schemeClr val="dk1"/>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5" name="TextBox 6"/>
          <p:cNvSpPr txBox="1"/>
          <p:nvPr/>
        </p:nvSpPr>
        <p:spPr>
          <a:xfrm>
            <a:off x="4374059" y="4448323"/>
            <a:ext cx="7255966" cy="2330450"/>
          </a:xfrm>
          <a:prstGeom prst="rect">
            <a:avLst/>
          </a:prstGeom>
          <a:noFill/>
          <a:ln>
            <a:noFill/>
          </a:ln>
          <a:effectLst>
            <a:innerShdw blurRad="63500" dist="50800" dir="2700000">
              <a:prstClr val="black">
                <a:alpha val="50000"/>
              </a:prstClr>
            </a:innerShdw>
          </a:effectLst>
        </p:spPr>
        <p:style>
          <a:lnRef idx="1">
            <a:schemeClr val="accent4"/>
          </a:lnRef>
          <a:fillRef idx="2">
            <a:schemeClr val="accent4"/>
          </a:fillRef>
          <a:effectRef idx="1">
            <a:schemeClr val="accent4"/>
          </a:effectRef>
          <a:fontRef idx="minor">
            <a:schemeClr val="dk1"/>
          </a:fontRef>
        </p:style>
        <p:txBody>
          <a:bodyPr wrap="square">
            <a:spAutoFit/>
          </a:bodyPr>
          <a:lstStyle>
            <a:defPPr>
              <a:defRPr lang="zh-CN"/>
            </a:defPPr>
            <a:lvl1pPr marL="0" lvl="0" algn="l" defTabSz="914400" rtl="0" eaLnBrk="1" latinLnBrk="0" hangingPunct="1">
              <a:lnSpc>
                <a:spcPct val="130000"/>
              </a:lnSpc>
              <a:defRPr sz="2400" b="1" kern="1200">
                <a:solidFill>
                  <a:schemeClr val="dk1"/>
                </a:solidFill>
                <a:latin typeface="Times New Roman" panose="02020603050405020304" pitchFamily="18" charset="0"/>
                <a:ea typeface="楷体" panose="02010609060101010101" pitchFamily="49" charset="-122"/>
                <a:cs typeface="Times New Roman" panose="02020603050405020304" pitchFamily="18" charset="0"/>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just"/>
            <a:r>
              <a:rPr sz="2800"/>
              <a:t>在数学活动中获得成功的体验，感受数学知识是有联系、有规律的，进一步增强数学学习的兴趣和学好数学的信心，形成独立思考和探究问题的意识和习惯。</a:t>
            </a:r>
            <a:endParaRPr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3626237" y="1983301"/>
            <a:ext cx="7689463"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800" b="1">
                <a:latin typeface="楷体" panose="02010609060101010101" pitchFamily="49" charset="-122"/>
                <a:ea typeface="楷体" panose="02010609060101010101" pitchFamily="49" charset="-122"/>
              </a:rPr>
              <a:t>理解乘法交换律和乘法结合律。</a:t>
            </a:r>
            <a:endParaRPr lang="zh-CN" altLang="en-US" sz="2800" b="1">
              <a:latin typeface="楷体" panose="02010609060101010101" pitchFamily="49" charset="-122"/>
              <a:ea typeface="楷体" panose="02010609060101010101" pitchFamily="49" charset="-122"/>
            </a:endParaRPr>
          </a:p>
        </p:txBody>
      </p:sp>
      <p:sp>
        <p:nvSpPr>
          <p:cNvPr id="3" name="矩形 2"/>
          <p:cNvSpPr/>
          <p:nvPr/>
        </p:nvSpPr>
        <p:spPr>
          <a:xfrm>
            <a:off x="3626236" y="3224530"/>
            <a:ext cx="7689463" cy="9531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800" b="1">
                <a:latin typeface="楷体" panose="02010609060101010101" pitchFamily="49" charset="-122"/>
                <a:ea typeface="楷体" panose="02010609060101010101" pitchFamily="49" charset="-122"/>
              </a:rPr>
              <a:t>掌握乘法交换律和乘法结合律，并会运用运算律进行简便计算。</a:t>
            </a:r>
            <a:endParaRPr lang="zh-CN" altLang="en-US" sz="2800" b="1">
              <a:latin typeface="楷体" panose="02010609060101010101" pitchFamily="49" charset="-122"/>
              <a:ea typeface="楷体" panose="02010609060101010101" pitchFamily="49" charset="-122"/>
            </a:endParaRPr>
          </a:p>
        </p:txBody>
      </p:sp>
      <p:sp>
        <p:nvSpPr>
          <p:cNvPr id="4" name="文本框 3"/>
          <p:cNvSpPr txBox="1"/>
          <p:nvPr/>
        </p:nvSpPr>
        <p:spPr>
          <a:xfrm>
            <a:off x="3626238" y="4715055"/>
            <a:ext cx="7689462" cy="953135"/>
          </a:xfrm>
          <a:prstGeom prst="rect">
            <a:avLst/>
          </a:prstGeom>
        </p:spPr>
        <p:txBody>
          <a:bodyPr wrap="square">
            <a:spAutoFit/>
          </a:bodyPr>
          <a:lstStyle>
            <a:defPPr>
              <a:defRPr lang="zh-CN"/>
            </a:defPPr>
            <a:lvl1pPr marL="0" algn="l" defTabSz="914400" rtl="0" eaLnBrk="1" latinLnBrk="0" hangingPunct="1">
              <a:defRPr sz="3200" kern="1200">
                <a:solidFill>
                  <a:schemeClr val="tx1"/>
                </a:solidFill>
                <a:latin typeface="华文楷体" panose="02010600040101010101" pitchFamily="2" charset="-122"/>
                <a:ea typeface="华文楷体" panose="0201060004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800" b="1">
                <a:latin typeface="楷体" panose="02010609060101010101" pitchFamily="49" charset="-122"/>
                <a:ea typeface="楷体" panose="02010609060101010101" pitchFamily="49" charset="-122"/>
              </a:rPr>
              <a:t>培养观察、比较、抽象、概括积归纳等能力，发展初步的符合意识。</a:t>
            </a:r>
            <a:endParaRPr lang="zh-CN" altLang="en-US" sz="2800" b="1">
              <a:latin typeface="楷体" panose="02010609060101010101" pitchFamily="49" charset="-122"/>
              <a:ea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188449" y="2407444"/>
            <a:ext cx="1867185" cy="2043811"/>
          </a:xfrm>
          <a:prstGeom prst="rect">
            <a:avLst/>
          </a:prstGeom>
        </p:spPr>
      </p:pic>
      <p:sp>
        <p:nvSpPr>
          <p:cNvPr id="8" name="文本框 7"/>
          <p:cNvSpPr txBox="1"/>
          <p:nvPr/>
        </p:nvSpPr>
        <p:spPr>
          <a:xfrm>
            <a:off x="2737485" y="1963420"/>
            <a:ext cx="7915275" cy="9213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400" b="1">
                <a:latin typeface="Times New Roman" panose="02020603050405020304" pitchFamily="18" charset="0"/>
                <a:ea typeface="华文楷体" panose="02010600040101010101" pitchFamily="2" charset="-122"/>
                <a:cs typeface="Times New Roman" panose="02020603050405020304" pitchFamily="18" charset="0"/>
                <a:sym typeface="+mn-ea"/>
              </a:rPr>
              <a:t>3</a:t>
            </a:r>
            <a:r>
              <a:rPr sz="2400" b="1">
                <a:latin typeface="Arial" pitchFamily="34" charset="0"/>
                <a:ea typeface="华文楷体" panose="02010600040101010101" pitchFamily="2" charset="-122"/>
                <a:cs typeface="Times New Roman" panose="02020603050405020304" pitchFamily="18" charset="0"/>
                <a:sym typeface="+mn-ea"/>
              </a:rPr>
              <a:t>×</a:t>
            </a:r>
            <a:r>
              <a:rPr sz="2400" b="1">
                <a:latin typeface="Times New Roman" panose="02020603050405020304" pitchFamily="18" charset="0"/>
                <a:ea typeface="华文楷体" panose="02010600040101010101" pitchFamily="2" charset="-122"/>
                <a:cs typeface="Times New Roman" panose="02020603050405020304" pitchFamily="18" charset="0"/>
                <a:sym typeface="+mn-ea"/>
              </a:rPr>
              <a:t>6=</a:t>
            </a:r>
            <a:r>
              <a:rPr lang="en-US" sz="2400" b="1">
                <a:latin typeface="Times New Roman" panose="02020603050405020304" pitchFamily="18" charset="0"/>
                <a:ea typeface="华文楷体" panose="02010600040101010101" pitchFamily="2" charset="-122"/>
                <a:cs typeface="Times New Roman" panose="02020603050405020304" pitchFamily="18" charset="0"/>
                <a:sym typeface="+mn-ea"/>
              </a:rPr>
              <a:t>   </a:t>
            </a:r>
            <a:r>
              <a:rPr sz="2400" b="1">
                <a:latin typeface="Times New Roman" panose="02020603050405020304" pitchFamily="18" charset="0"/>
                <a:ea typeface="华文楷体" panose="02010600040101010101" pitchFamily="2" charset="-122"/>
                <a:cs typeface="Times New Roman" panose="02020603050405020304" pitchFamily="18" charset="0"/>
                <a:sym typeface="+mn-ea"/>
              </a:rPr>
              <a:t>     </a:t>
            </a:r>
            <a:r>
              <a:rPr lang="en-US" sz="2400" b="1">
                <a:latin typeface="Times New Roman" panose="02020603050405020304" pitchFamily="18" charset="0"/>
                <a:ea typeface="华文楷体" panose="02010600040101010101" pitchFamily="2" charset="-122"/>
                <a:cs typeface="Times New Roman" panose="02020603050405020304" pitchFamily="18" charset="0"/>
                <a:sym typeface="+mn-ea"/>
              </a:rPr>
              <a:t>    6</a:t>
            </a:r>
            <a:r>
              <a:rPr sz="2400" b="1">
                <a:latin typeface="Arial" pitchFamily="34" charset="0"/>
                <a:ea typeface="华文楷体" panose="02010600040101010101" pitchFamily="2" charset="-122"/>
                <a:cs typeface="Times New Roman" panose="02020603050405020304" pitchFamily="18" charset="0"/>
                <a:sym typeface="+mn-ea"/>
              </a:rPr>
              <a:t>×</a:t>
            </a:r>
            <a:r>
              <a:rPr sz="2400" b="1">
                <a:latin typeface="Times New Roman" panose="02020603050405020304" pitchFamily="18" charset="0"/>
                <a:ea typeface="华文楷体" panose="02010600040101010101" pitchFamily="2" charset="-122"/>
                <a:cs typeface="Times New Roman" panose="02020603050405020304" pitchFamily="18" charset="0"/>
                <a:sym typeface="+mn-ea"/>
              </a:rPr>
              <a:t>5=  </a:t>
            </a:r>
            <a:r>
              <a:rPr lang="en-US" sz="2400" b="1">
                <a:latin typeface="Times New Roman" panose="02020603050405020304" pitchFamily="18" charset="0"/>
                <a:ea typeface="华文楷体" panose="02010600040101010101" pitchFamily="2" charset="-122"/>
                <a:cs typeface="Times New Roman" panose="02020603050405020304" pitchFamily="18" charset="0"/>
                <a:sym typeface="+mn-ea"/>
              </a:rPr>
              <a:t>         8</a:t>
            </a:r>
            <a:r>
              <a:rPr sz="2400" b="1">
                <a:latin typeface="Arial" pitchFamily="34" charset="0"/>
                <a:ea typeface="华文楷体" panose="02010600040101010101" pitchFamily="2" charset="-122"/>
                <a:cs typeface="Times New Roman" panose="02020603050405020304" pitchFamily="18" charset="0"/>
                <a:sym typeface="+mn-ea"/>
              </a:rPr>
              <a:t>×</a:t>
            </a:r>
            <a:r>
              <a:rPr sz="2400" b="1">
                <a:latin typeface="Times New Roman" panose="02020603050405020304" pitchFamily="18" charset="0"/>
                <a:ea typeface="华文楷体" panose="02010600040101010101" pitchFamily="2" charset="-122"/>
                <a:cs typeface="Times New Roman" panose="02020603050405020304" pitchFamily="18" charset="0"/>
                <a:sym typeface="+mn-ea"/>
              </a:rPr>
              <a:t>4= </a:t>
            </a:r>
            <a:endParaRPr sz="2400" b="1">
              <a:latin typeface="Times New Roman" panose="02020603050405020304" pitchFamily="18" charset="0"/>
              <a:ea typeface="华文楷体" panose="02010600040101010101" pitchFamily="2" charset="-122"/>
              <a:cs typeface="Times New Roman" panose="02020603050405020304" pitchFamily="18" charset="0"/>
            </a:endParaRPr>
          </a:p>
          <a:p>
            <a:r>
              <a:rPr sz="2400" b="1">
                <a:latin typeface="Times New Roman" panose="02020603050405020304" pitchFamily="18" charset="0"/>
                <a:ea typeface="华文楷体" panose="02010600040101010101" pitchFamily="2" charset="-122"/>
                <a:cs typeface="Times New Roman" panose="02020603050405020304" pitchFamily="18" charset="0"/>
                <a:sym typeface="+mn-ea"/>
              </a:rPr>
              <a:t>6</a:t>
            </a:r>
            <a:r>
              <a:rPr sz="2400" b="1">
                <a:latin typeface="Arial" pitchFamily="34" charset="0"/>
                <a:ea typeface="华文楷体" panose="02010600040101010101" pitchFamily="2" charset="-122"/>
                <a:cs typeface="Times New Roman" panose="02020603050405020304" pitchFamily="18" charset="0"/>
                <a:sym typeface="+mn-ea"/>
              </a:rPr>
              <a:t>×</a:t>
            </a:r>
            <a:r>
              <a:rPr sz="2400" b="1">
                <a:latin typeface="Times New Roman" panose="02020603050405020304" pitchFamily="18" charset="0"/>
                <a:ea typeface="华文楷体" panose="02010600040101010101" pitchFamily="2" charset="-122"/>
                <a:cs typeface="Times New Roman" panose="02020603050405020304" pitchFamily="18" charset="0"/>
                <a:sym typeface="+mn-ea"/>
              </a:rPr>
              <a:t>3=</a:t>
            </a:r>
            <a:r>
              <a:rPr lang="en-US" sz="2400" b="1">
                <a:latin typeface="Times New Roman" panose="02020603050405020304" pitchFamily="18" charset="0"/>
                <a:ea typeface="华文楷体" panose="02010600040101010101" pitchFamily="2" charset="-122"/>
                <a:cs typeface="Times New Roman" panose="02020603050405020304" pitchFamily="18" charset="0"/>
                <a:sym typeface="+mn-ea"/>
              </a:rPr>
              <a:t>   </a:t>
            </a:r>
            <a:r>
              <a:rPr sz="2400" b="1">
                <a:latin typeface="Times New Roman" panose="02020603050405020304" pitchFamily="18" charset="0"/>
                <a:ea typeface="华文楷体" panose="02010600040101010101" pitchFamily="2" charset="-122"/>
                <a:cs typeface="Times New Roman" panose="02020603050405020304" pitchFamily="18" charset="0"/>
                <a:sym typeface="+mn-ea"/>
              </a:rPr>
              <a:t>     </a:t>
            </a:r>
            <a:r>
              <a:rPr lang="en-US" sz="2400" b="1">
                <a:latin typeface="Times New Roman" panose="02020603050405020304" pitchFamily="18" charset="0"/>
                <a:ea typeface="华文楷体" panose="02010600040101010101" pitchFamily="2" charset="-122"/>
                <a:cs typeface="Times New Roman" panose="02020603050405020304" pitchFamily="18" charset="0"/>
                <a:sym typeface="+mn-ea"/>
              </a:rPr>
              <a:t>    </a:t>
            </a:r>
            <a:r>
              <a:rPr sz="2400" b="1">
                <a:latin typeface="Times New Roman" panose="02020603050405020304" pitchFamily="18" charset="0"/>
                <a:ea typeface="华文楷体" panose="02010600040101010101" pitchFamily="2" charset="-122"/>
                <a:cs typeface="Times New Roman" panose="02020603050405020304" pitchFamily="18" charset="0"/>
                <a:sym typeface="+mn-ea"/>
              </a:rPr>
              <a:t>5</a:t>
            </a:r>
            <a:r>
              <a:rPr sz="2400" b="1">
                <a:latin typeface="Arial" pitchFamily="34" charset="0"/>
                <a:ea typeface="华文楷体" panose="02010600040101010101" pitchFamily="2" charset="-122"/>
                <a:cs typeface="Times New Roman" panose="02020603050405020304" pitchFamily="18" charset="0"/>
                <a:sym typeface="+mn-ea"/>
              </a:rPr>
              <a:t>×</a:t>
            </a:r>
            <a:r>
              <a:rPr lang="en-US" sz="2400" b="1">
                <a:latin typeface="Times New Roman" panose="02020603050405020304" pitchFamily="18" charset="0"/>
                <a:ea typeface="华文楷体" panose="02010600040101010101" pitchFamily="2" charset="-122"/>
                <a:cs typeface="Times New Roman" panose="02020603050405020304" pitchFamily="18" charset="0"/>
                <a:sym typeface="+mn-ea"/>
              </a:rPr>
              <a:t>6</a:t>
            </a:r>
            <a:r>
              <a:rPr sz="2400" b="1">
                <a:latin typeface="Times New Roman" panose="02020603050405020304" pitchFamily="18" charset="0"/>
                <a:ea typeface="华文楷体" panose="02010600040101010101" pitchFamily="2" charset="-122"/>
                <a:cs typeface="Times New Roman" panose="02020603050405020304" pitchFamily="18" charset="0"/>
                <a:sym typeface="+mn-ea"/>
              </a:rPr>
              <a:t>=	   </a:t>
            </a:r>
            <a:r>
              <a:rPr lang="en-US" sz="2400" b="1">
                <a:latin typeface="Times New Roman" panose="02020603050405020304" pitchFamily="18" charset="0"/>
                <a:ea typeface="华文楷体" panose="02010600040101010101" pitchFamily="2" charset="-122"/>
                <a:cs typeface="Times New Roman" panose="02020603050405020304" pitchFamily="18" charset="0"/>
                <a:sym typeface="+mn-ea"/>
              </a:rPr>
              <a:t>    </a:t>
            </a:r>
            <a:r>
              <a:rPr sz="2400" b="1">
                <a:latin typeface="Times New Roman" panose="02020603050405020304" pitchFamily="18" charset="0"/>
                <a:ea typeface="华文楷体" panose="02010600040101010101" pitchFamily="2" charset="-122"/>
                <a:cs typeface="Times New Roman" panose="02020603050405020304" pitchFamily="18" charset="0"/>
                <a:sym typeface="+mn-ea"/>
              </a:rPr>
              <a:t>4</a:t>
            </a:r>
            <a:r>
              <a:rPr sz="2400" b="1">
                <a:latin typeface="Arial" pitchFamily="34" charset="0"/>
                <a:ea typeface="华文楷体" panose="02010600040101010101" pitchFamily="2" charset="-122"/>
                <a:cs typeface="Times New Roman" panose="02020603050405020304" pitchFamily="18" charset="0"/>
                <a:sym typeface="+mn-ea"/>
              </a:rPr>
              <a:t>×</a:t>
            </a:r>
            <a:r>
              <a:rPr lang="en-US" sz="2400" b="1">
                <a:latin typeface="Times New Roman" panose="02020603050405020304" pitchFamily="18" charset="0"/>
                <a:ea typeface="华文楷体" panose="02010600040101010101" pitchFamily="2" charset="-122"/>
                <a:cs typeface="Times New Roman" panose="02020603050405020304" pitchFamily="18" charset="0"/>
                <a:sym typeface="+mn-ea"/>
              </a:rPr>
              <a:t>8</a:t>
            </a:r>
            <a:r>
              <a:rPr sz="2400" b="1">
                <a:latin typeface="Times New Roman" panose="02020603050405020304" pitchFamily="18" charset="0"/>
                <a:ea typeface="华文楷体" panose="02010600040101010101" pitchFamily="2" charset="-122"/>
                <a:cs typeface="Times New Roman" panose="02020603050405020304" pitchFamily="18" charset="0"/>
                <a:sym typeface="+mn-ea"/>
              </a:rPr>
              <a:t>=</a:t>
            </a:r>
            <a:endParaRPr lang="en-US" sz="2400" b="1">
              <a:latin typeface="Times New Roman" panose="02020603050405020304" pitchFamily="18" charset="0"/>
              <a:ea typeface="华文楷体" panose="02010600040101010101" pitchFamily="2" charset="-122"/>
              <a:cs typeface="Times New Roman" panose="02020603050405020304" pitchFamily="18" charset="0"/>
              <a:sym typeface="+mn-ea"/>
            </a:endParaRPr>
          </a:p>
        </p:txBody>
      </p:sp>
      <p:sp>
        <p:nvSpPr>
          <p:cNvPr id="13" name="文本框 12"/>
          <p:cNvSpPr txBox="1"/>
          <p:nvPr/>
        </p:nvSpPr>
        <p:spPr>
          <a:xfrm>
            <a:off x="5039360" y="4368165"/>
            <a:ext cx="128841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solidFill>
                  <a:srgbClr val="7030A0"/>
                </a:solidFill>
                <a:latin typeface="Times New Roman" panose="02020603050405020304" pitchFamily="18" charset="0"/>
                <a:ea typeface="楷体" panose="02010609060101010101" pitchFamily="49" charset="-122"/>
                <a:cs typeface="Times New Roman" panose="02020603050405020304" pitchFamily="18" charset="0"/>
                <a:sym typeface="+mn-ea"/>
              </a:rPr>
              <a:t>　</a:t>
            </a:r>
            <a:endParaRPr lang="zh-CN" altLang="en-US" sz="2400" b="1">
              <a:solidFill>
                <a:srgbClr val="7030A0"/>
              </a:solidFill>
              <a:latin typeface="Times New Roman" panose="02020603050405020304" pitchFamily="18" charset="0"/>
              <a:ea typeface="楷体" panose="02010609060101010101" pitchFamily="49" charset="-122"/>
              <a:cs typeface="Times New Roman" panose="02020603050405020304" pitchFamily="18" charset="0"/>
              <a:sym typeface="+mn-ea"/>
            </a:endParaRPr>
          </a:p>
        </p:txBody>
      </p:sp>
      <p:sp>
        <p:nvSpPr>
          <p:cNvPr id="14" name="文本框 13"/>
          <p:cNvSpPr txBox="1"/>
          <p:nvPr/>
        </p:nvSpPr>
        <p:spPr>
          <a:xfrm>
            <a:off x="7600315" y="4368165"/>
            <a:ext cx="128841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solidFill>
                  <a:srgbClr val="7030A0"/>
                </a:solidFill>
                <a:latin typeface="Times New Roman" panose="02020603050405020304" pitchFamily="18" charset="0"/>
                <a:ea typeface="楷体" panose="02010609060101010101" pitchFamily="49" charset="-122"/>
                <a:cs typeface="Times New Roman" panose="02020603050405020304" pitchFamily="18" charset="0"/>
                <a:sym typeface="+mn-ea"/>
              </a:rPr>
              <a:t>　</a:t>
            </a:r>
            <a:endParaRPr lang="zh-CN" altLang="en-US" sz="2400" b="1">
              <a:solidFill>
                <a:srgbClr val="7030A0"/>
              </a:solidFill>
              <a:latin typeface="Times New Roman" panose="02020603050405020304" pitchFamily="18" charset="0"/>
              <a:ea typeface="楷体" panose="02010609060101010101" pitchFamily="49" charset="-122"/>
              <a:cs typeface="Times New Roman" panose="02020603050405020304" pitchFamily="18" charset="0"/>
              <a:sym typeface="+mn-ea"/>
            </a:endParaRPr>
          </a:p>
        </p:txBody>
      </p:sp>
      <p:sp>
        <p:nvSpPr>
          <p:cNvPr id="16" name="横卷形 22"/>
          <p:cNvSpPr/>
          <p:nvPr/>
        </p:nvSpPr>
        <p:spPr>
          <a:xfrm>
            <a:off x="2271395" y="3971290"/>
            <a:ext cx="6824345" cy="1506220"/>
          </a:xfrm>
          <a:prstGeom prst="horizontalScroll">
            <a:avLst/>
          </a:prstGeom>
          <a:ln w="28575"/>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思源黑体 CN Bold"/>
                <a:ea typeface="+mn-ea"/>
                <a:cs typeface="+mn-cs"/>
              </a:defRPr>
            </a:lvl1pPr>
            <a:lvl2pPr marL="457200" algn="l" defTabSz="914400" rtl="0" eaLnBrk="1" latinLnBrk="0" hangingPunct="1">
              <a:defRPr sz="1800" kern="1200">
                <a:solidFill>
                  <a:srgbClr val="000000"/>
                </a:solidFill>
                <a:latin typeface="思源黑体 CN Bold"/>
                <a:ea typeface="+mn-ea"/>
                <a:cs typeface="+mn-cs"/>
              </a:defRPr>
            </a:lvl2pPr>
            <a:lvl3pPr marL="914400" algn="l" defTabSz="914400" rtl="0" eaLnBrk="1" latinLnBrk="0" hangingPunct="1">
              <a:defRPr sz="1800" kern="1200">
                <a:solidFill>
                  <a:srgbClr val="000000"/>
                </a:solidFill>
                <a:latin typeface="思源黑体 CN Bold"/>
                <a:ea typeface="+mn-ea"/>
                <a:cs typeface="+mn-cs"/>
              </a:defRPr>
            </a:lvl3pPr>
            <a:lvl4pPr marL="1371600" algn="l" defTabSz="914400" rtl="0" eaLnBrk="1" latinLnBrk="0" hangingPunct="1">
              <a:defRPr sz="1800" kern="1200">
                <a:solidFill>
                  <a:srgbClr val="000000"/>
                </a:solidFill>
                <a:latin typeface="思源黑体 CN Bold"/>
                <a:ea typeface="+mn-ea"/>
                <a:cs typeface="+mn-cs"/>
              </a:defRPr>
            </a:lvl4pPr>
            <a:lvl5pPr marL="1828800" algn="l" defTabSz="914400" rtl="0" eaLnBrk="1" latinLnBrk="0" hangingPunct="1">
              <a:defRPr sz="1800" kern="1200">
                <a:solidFill>
                  <a:srgbClr val="000000"/>
                </a:solidFill>
                <a:latin typeface="思源黑体 CN Bold"/>
                <a:ea typeface="+mn-ea"/>
                <a:cs typeface="+mn-cs"/>
              </a:defRPr>
            </a:lvl5pPr>
            <a:lvl6pPr marL="2286000" algn="l" defTabSz="914400" rtl="0" eaLnBrk="1" latinLnBrk="0" hangingPunct="1">
              <a:defRPr sz="1800" kern="1200">
                <a:solidFill>
                  <a:srgbClr val="000000"/>
                </a:solidFill>
                <a:latin typeface="思源黑体 CN Bold"/>
                <a:ea typeface="+mn-ea"/>
                <a:cs typeface="+mn-cs"/>
              </a:defRPr>
            </a:lvl6pPr>
            <a:lvl7pPr marL="2743200" algn="l" defTabSz="914400" rtl="0" eaLnBrk="1" latinLnBrk="0" hangingPunct="1">
              <a:defRPr sz="1800" kern="1200">
                <a:solidFill>
                  <a:srgbClr val="000000"/>
                </a:solidFill>
                <a:latin typeface="思源黑体 CN Bold"/>
                <a:ea typeface="+mn-ea"/>
                <a:cs typeface="+mn-cs"/>
              </a:defRPr>
            </a:lvl7pPr>
            <a:lvl8pPr marL="3200400" algn="l" defTabSz="914400" rtl="0" eaLnBrk="1" latinLnBrk="0" hangingPunct="1">
              <a:defRPr sz="1800" kern="1200">
                <a:solidFill>
                  <a:srgbClr val="000000"/>
                </a:solidFill>
                <a:latin typeface="思源黑体 CN Bold"/>
                <a:ea typeface="+mn-ea"/>
                <a:cs typeface="+mn-cs"/>
              </a:defRPr>
            </a:lvl8pPr>
            <a:lvl9pPr marL="3657600" algn="l" defTabSz="914400" rtl="0" eaLnBrk="1" latinLnBrk="0" hangingPunct="1">
              <a:defRPr sz="1800" kern="1200">
                <a:solidFill>
                  <a:srgbClr val="000000"/>
                </a:solidFill>
                <a:latin typeface="思源黑体 CN Bold"/>
                <a:ea typeface="+mn-ea"/>
                <a:cs typeface="+mn-cs"/>
              </a:defRPr>
            </a:lvl9pPr>
          </a:lstStyle>
          <a:p>
            <a:pPr algn="l"/>
            <a:r>
              <a:rPr lang="zh-CN" altLang="en-US" b="1">
                <a:solidFill>
                  <a:srgbClr val="FF0000"/>
                </a:solidFill>
                <a:latin typeface="华文楷体" panose="02010600040101010101" pitchFamily="2" charset="-122"/>
                <a:ea typeface="华文楷体" panose="02010600040101010101" pitchFamily="2" charset="-122"/>
                <a:cs typeface="宋体" panose="02010600030101010101" pitchFamily="2" charset="-122"/>
                <a:sym typeface="+mn-lt"/>
              </a:rPr>
              <a:t>知识点小结：</a:t>
            </a:r>
            <a:r>
              <a:rPr lang="en-US" altLang="zh-CN" b="1">
                <a:solidFill>
                  <a:srgbClr val="FF0000"/>
                </a:solidFill>
                <a:latin typeface="华文楷体" panose="02010600040101010101" pitchFamily="2" charset="-122"/>
                <a:ea typeface="华文楷体" panose="02010600040101010101" pitchFamily="2" charset="-122"/>
                <a:cs typeface="宋体" panose="02010600030101010101" pitchFamily="2" charset="-122"/>
                <a:sym typeface="+mn-lt"/>
              </a:rPr>
              <a:t>1.</a:t>
            </a:r>
            <a:r>
              <a:rPr lang="zh-CN" altLang="en-US" b="1">
                <a:solidFill>
                  <a:srgbClr val="FF0000"/>
                </a:solidFill>
                <a:latin typeface="华文楷体" panose="02010600040101010101" pitchFamily="2" charset="-122"/>
                <a:ea typeface="华文楷体" panose="02010600040101010101" pitchFamily="2" charset="-122"/>
                <a:cs typeface="宋体" panose="02010600030101010101" pitchFamily="2" charset="-122"/>
                <a:sym typeface="+mn-lt"/>
              </a:rPr>
              <a:t>一句乘法口诀至少能算两道乘法算式。</a:t>
            </a:r>
            <a:endParaRPr lang="zh-CN" altLang="en-US" b="1">
              <a:solidFill>
                <a:srgbClr val="FF0000"/>
              </a:solidFill>
              <a:latin typeface="华文楷体" panose="02010600040101010101" pitchFamily="2" charset="-122"/>
              <a:ea typeface="华文楷体" panose="02010600040101010101" pitchFamily="2" charset="-122"/>
              <a:cs typeface="宋体" panose="02010600030101010101" pitchFamily="2" charset="-122"/>
              <a:sym typeface="+mn-lt"/>
            </a:endParaRPr>
          </a:p>
          <a:p>
            <a:pPr algn="l"/>
            <a:r>
              <a:rPr lang="zh-CN" altLang="en-US" b="1">
                <a:solidFill>
                  <a:srgbClr val="FF0000"/>
                </a:solidFill>
                <a:latin typeface="华文楷体" panose="02010600040101010101" pitchFamily="2" charset="-122"/>
                <a:ea typeface="华文楷体" panose="02010600040101010101" pitchFamily="2" charset="-122"/>
                <a:cs typeface="宋体" panose="02010600030101010101" pitchFamily="2" charset="-122"/>
                <a:sym typeface="+mn-lt"/>
              </a:rPr>
              <a:t> </a:t>
            </a:r>
            <a:r>
              <a:rPr lang="en-US" altLang="zh-CN" b="1">
                <a:solidFill>
                  <a:srgbClr val="FF0000"/>
                </a:solidFill>
                <a:latin typeface="华文楷体" panose="02010600040101010101" pitchFamily="2" charset="-122"/>
                <a:ea typeface="华文楷体" panose="02010600040101010101" pitchFamily="2" charset="-122"/>
                <a:cs typeface="宋体" panose="02010600030101010101" pitchFamily="2" charset="-122"/>
                <a:sym typeface="+mn-lt"/>
              </a:rPr>
              <a:t>                       2. </a:t>
            </a:r>
            <a:r>
              <a:rPr lang="zh-CN" altLang="en-US" b="1">
                <a:solidFill>
                  <a:srgbClr val="FF0000"/>
                </a:solidFill>
                <a:latin typeface="华文楷体" panose="02010600040101010101" pitchFamily="2" charset="-122"/>
                <a:ea typeface="华文楷体" panose="02010600040101010101" pitchFamily="2" charset="-122"/>
                <a:cs typeface="宋体" panose="02010600030101010101" pitchFamily="2" charset="-122"/>
                <a:sym typeface="+mn-lt"/>
              </a:rPr>
              <a:t>两个数相乘，交换两个乘数的位置，积不变！</a:t>
            </a:r>
            <a:endParaRPr lang="zh-CN" altLang="en-US" b="1">
              <a:solidFill>
                <a:srgbClr val="FF0000"/>
              </a:solidFill>
              <a:latin typeface="华文楷体" panose="02010600040101010101" pitchFamily="2" charset="-122"/>
              <a:ea typeface="华文楷体" panose="02010600040101010101" pitchFamily="2" charset="-122"/>
              <a:cs typeface="宋体" panose="02010600030101010101" pitchFamily="2" charset="-122"/>
              <a:sym typeface="+mn-lt"/>
            </a:endParaRPr>
          </a:p>
        </p:txBody>
      </p:sp>
      <p:sp>
        <p:nvSpPr>
          <p:cNvPr id="3" name="文本框 2"/>
          <p:cNvSpPr txBox="1"/>
          <p:nvPr/>
        </p:nvSpPr>
        <p:spPr>
          <a:xfrm>
            <a:off x="2737485" y="1189990"/>
            <a:ext cx="449262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400" b="1">
                <a:latin typeface="Times New Roman" panose="02020603050405020304" pitchFamily="18" charset="0"/>
                <a:ea typeface="华文楷体" panose="02010600040101010101" pitchFamily="2" charset="-122"/>
                <a:cs typeface="Times New Roman" panose="02020603050405020304" pitchFamily="18" charset="0"/>
                <a:sym typeface="+mn-ea"/>
              </a:rPr>
              <a:t>计算出结果，再</a:t>
            </a:r>
            <a:r>
              <a:rPr sz="2400" b="1">
                <a:latin typeface="Times New Roman" panose="02020603050405020304" pitchFamily="18" charset="0"/>
                <a:ea typeface="华文楷体" panose="02010600040101010101" pitchFamily="2" charset="-122"/>
                <a:cs typeface="Times New Roman" panose="02020603050405020304" pitchFamily="18" charset="0"/>
                <a:sym typeface="+mn-ea"/>
              </a:rPr>
              <a:t>比一比,</a:t>
            </a:r>
            <a:r>
              <a:rPr lang="en-US" sz="2400" b="1">
                <a:latin typeface="Times New Roman" panose="02020603050405020304" pitchFamily="18" charset="0"/>
                <a:ea typeface="华文楷体" panose="02010600040101010101" pitchFamily="2" charset="-122"/>
                <a:cs typeface="Times New Roman" panose="02020603050405020304" pitchFamily="18" charset="0"/>
                <a:sym typeface="+mn-ea"/>
              </a:rPr>
              <a:t>  </a:t>
            </a:r>
            <a:r>
              <a:rPr sz="2400" b="1">
                <a:latin typeface="Times New Roman" panose="02020603050405020304" pitchFamily="18" charset="0"/>
                <a:ea typeface="华文楷体" panose="02010600040101010101" pitchFamily="2" charset="-122"/>
                <a:cs typeface="Times New Roman" panose="02020603050405020304" pitchFamily="18" charset="0"/>
                <a:sym typeface="+mn-ea"/>
              </a:rPr>
              <a:t>看一看。</a:t>
            </a:r>
            <a:endParaRPr lang="zh-CN" altLang="en-US"/>
          </a:p>
        </p:txBody>
      </p:sp>
      <p:sp>
        <p:nvSpPr>
          <p:cNvPr id="5" name="文本框 4"/>
          <p:cNvSpPr txBox="1"/>
          <p:nvPr/>
        </p:nvSpPr>
        <p:spPr>
          <a:xfrm>
            <a:off x="2804795" y="3129915"/>
            <a:ext cx="346392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400" b="1">
                <a:latin typeface="Times New Roman" panose="02020603050405020304" pitchFamily="18" charset="0"/>
                <a:ea typeface="华文楷体" panose="02010600040101010101" pitchFamily="2" charset="-122"/>
                <a:cs typeface="Times New Roman" panose="02020603050405020304" pitchFamily="18" charset="0"/>
                <a:sym typeface="+mn-ea"/>
              </a:rPr>
              <a:t>你有什么发现?</a:t>
            </a:r>
            <a:endParaRPr lang="zh-CN" altLang="en-US"/>
          </a:p>
        </p:txBody>
      </p:sp>
      <p:sp>
        <p:nvSpPr>
          <p:cNvPr id="4" name="文本框 3"/>
          <p:cNvSpPr txBox="1"/>
          <p:nvPr/>
        </p:nvSpPr>
        <p:spPr>
          <a:xfrm>
            <a:off x="3547110" y="1979930"/>
            <a:ext cx="667385" cy="370205"/>
          </a:xfrm>
          <a:prstGeom prst="rect">
            <a:avLst/>
          </a:prstGeom>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sym typeface="+mn-ea"/>
              </a:rPr>
              <a:t>18</a:t>
            </a:r>
            <a:r>
              <a:rPr lang="en-US" sz="2400" b="1">
                <a:latin typeface="Times New Roman" panose="02020603050405020304" pitchFamily="18" charset="0"/>
                <a:ea typeface="华文楷体" panose="02010600040101010101" pitchFamily="2" charset="-122"/>
                <a:cs typeface="Times New Roman" panose="02020603050405020304" pitchFamily="18" charset="0"/>
                <a:sym typeface="+mn-ea"/>
              </a:rPr>
              <a:t> </a:t>
            </a:r>
            <a:endParaRPr lang="en-US" sz="2400" b="1">
              <a:latin typeface="Times New Roman" panose="02020603050405020304" pitchFamily="18" charset="0"/>
              <a:ea typeface="华文楷体" panose="02010600040101010101" pitchFamily="2" charset="-122"/>
              <a:cs typeface="Times New Roman" panose="02020603050405020304" pitchFamily="18" charset="0"/>
              <a:sym typeface="+mn-ea"/>
            </a:endParaRPr>
          </a:p>
        </p:txBody>
      </p:sp>
      <p:sp>
        <p:nvSpPr>
          <p:cNvPr id="6" name="文本框 5"/>
          <p:cNvSpPr txBox="1"/>
          <p:nvPr/>
        </p:nvSpPr>
        <p:spPr>
          <a:xfrm>
            <a:off x="3550285" y="2354580"/>
            <a:ext cx="667385" cy="370205"/>
          </a:xfrm>
          <a:prstGeom prst="rect">
            <a:avLst/>
          </a:prstGeom>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sym typeface="+mn-ea"/>
              </a:rPr>
              <a:t>18</a:t>
            </a:r>
            <a:endParaRPr lang="zh-CN" altLang="en-US"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sym typeface="+mn-ea"/>
            </a:endParaRPr>
          </a:p>
        </p:txBody>
      </p:sp>
      <p:sp>
        <p:nvSpPr>
          <p:cNvPr id="7" name="文本框 6"/>
          <p:cNvSpPr txBox="1"/>
          <p:nvPr/>
        </p:nvSpPr>
        <p:spPr>
          <a:xfrm>
            <a:off x="5189220" y="1984375"/>
            <a:ext cx="616585" cy="334645"/>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400" b="1">
                <a:solidFill>
                  <a:srgbClr val="FF0000"/>
                </a:solidFill>
                <a:latin typeface="Arial" pitchFamily="34" charset="0"/>
                <a:ea typeface="微软雅黑" panose="020b0503020204020204" charset="-122"/>
              </a:rPr>
              <a:t>30</a:t>
            </a:r>
            <a:r>
              <a:rPr lang="en-US" altLang="zh-CN" sz="2400">
                <a:solidFill>
                  <a:srgbClr val="FF0000"/>
                </a:solidFill>
                <a:latin typeface="Arial" pitchFamily="34" charset="0"/>
                <a:ea typeface="微软雅黑" panose="020b0503020204020204" charset="-122"/>
              </a:rPr>
              <a:t>   </a:t>
            </a:r>
            <a:endParaRPr lang="en-US" altLang="zh-CN" sz="2400">
              <a:solidFill>
                <a:srgbClr val="FF0000"/>
              </a:solidFill>
              <a:latin typeface="Arial" pitchFamily="34" charset="0"/>
              <a:ea typeface="微软雅黑" panose="020b0503020204020204" charset="-122"/>
            </a:endParaRPr>
          </a:p>
        </p:txBody>
      </p:sp>
      <p:sp>
        <p:nvSpPr>
          <p:cNvPr id="9" name="文本框 8"/>
          <p:cNvSpPr txBox="1"/>
          <p:nvPr/>
        </p:nvSpPr>
        <p:spPr>
          <a:xfrm>
            <a:off x="5169535" y="2347595"/>
            <a:ext cx="574040" cy="334645"/>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400" b="1">
                <a:solidFill>
                  <a:srgbClr val="FF0000"/>
                </a:solidFill>
                <a:latin typeface="Arial" pitchFamily="34" charset="0"/>
                <a:ea typeface="微软雅黑" panose="020b0503020204020204" charset="-122"/>
              </a:rPr>
              <a:t>30</a:t>
            </a:r>
            <a:r>
              <a:rPr lang="en-US" altLang="zh-CN" sz="2400">
                <a:solidFill>
                  <a:srgbClr val="FF0000"/>
                </a:solidFill>
                <a:latin typeface="Arial" pitchFamily="34" charset="0"/>
                <a:ea typeface="微软雅黑" panose="020b0503020204020204" charset="-122"/>
              </a:rPr>
              <a:t>   </a:t>
            </a:r>
            <a:endParaRPr lang="en-US" altLang="zh-CN" sz="2400">
              <a:solidFill>
                <a:srgbClr val="FF0000"/>
              </a:solidFill>
              <a:latin typeface="Arial" pitchFamily="34" charset="0"/>
              <a:ea typeface="微软雅黑" panose="020b0503020204020204" charset="-122"/>
            </a:endParaRPr>
          </a:p>
        </p:txBody>
      </p:sp>
      <p:sp>
        <p:nvSpPr>
          <p:cNvPr id="18" name="文本框 17"/>
          <p:cNvSpPr txBox="1"/>
          <p:nvPr/>
        </p:nvSpPr>
        <p:spPr>
          <a:xfrm>
            <a:off x="6871970" y="1963420"/>
            <a:ext cx="880110" cy="4603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400" b="1">
                <a:solidFill>
                  <a:srgbClr val="FF0000"/>
                </a:solidFill>
                <a:latin typeface="Arial" pitchFamily="34" charset="0"/>
                <a:ea typeface="微软雅黑" panose="020b0503020204020204" charset="-122"/>
              </a:rPr>
              <a:t>32</a:t>
            </a:r>
            <a:endParaRPr lang="en-US" altLang="zh-CN" sz="2400" b="1">
              <a:solidFill>
                <a:srgbClr val="FF0000"/>
              </a:solidFill>
              <a:latin typeface="Arial" pitchFamily="34" charset="0"/>
              <a:ea typeface="微软雅黑" panose="020b0503020204020204" charset="-122"/>
            </a:endParaRPr>
          </a:p>
        </p:txBody>
      </p:sp>
      <p:sp>
        <p:nvSpPr>
          <p:cNvPr id="19" name="文本框 18"/>
          <p:cNvSpPr txBox="1"/>
          <p:nvPr/>
        </p:nvSpPr>
        <p:spPr>
          <a:xfrm>
            <a:off x="6871970" y="2319020"/>
            <a:ext cx="880110" cy="4603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400" b="1">
                <a:solidFill>
                  <a:srgbClr val="FF0000"/>
                </a:solidFill>
                <a:latin typeface="Arial" pitchFamily="34" charset="0"/>
                <a:ea typeface="微软雅黑" panose="020b0503020204020204" charset="-122"/>
              </a:rPr>
              <a:t>32</a:t>
            </a:r>
            <a:endParaRPr lang="en-US" altLang="zh-CN" sz="2400" b="1">
              <a:solidFill>
                <a:srgbClr val="FF0000"/>
              </a:solidFill>
              <a:latin typeface="Arial" pitchFamily="34" charset="0"/>
              <a:ea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left)">
                                      <p:cBhvr>
                                        <p:cTn id="7" dur="500"/>
                                        <p:tgtEl>
                                          <p:spTgt spid="13"/>
                                        </p:tgtEl>
                                      </p:cBhvr>
                                    </p:animEffect>
                                  </p:childTnLst>
                                </p:cTn>
                              </p:par>
                            </p:childTnLst>
                          </p:cTn>
                        </p:par>
                        <p:par>
                          <p:cTn id="8" fill="hold" nodeType="afterGroup">
                            <p:stCondLst>
                              <p:cond delay="500"/>
                            </p:stCondLst>
                            <p:childTnLst>
                              <p:par>
                                <p:cTn id="9" presetID="22" presetClass="entr" presetSubtype="8" dur="500" fill="hold" grpId="0"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wipe(left)">
                                      <p:cBhvr>
                                        <p:cTn id="11" dur="500"/>
                                        <p:tgtEl>
                                          <p:spTgt spid="14"/>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3" presetClass="entr" presetSubtype="10" dur="500" fill="hold"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blinds(horizontal)">
                                      <p:cBhvr>
                                        <p:cTn id="16" dur="500"/>
                                        <p:tgtEl>
                                          <p:spTgt spid="2"/>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2" presetClass="entr" presetSubtype="4" dur="50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par>
                                <p:cTn id="23" presetID="2" presetClass="entr" presetSubtype="4" dur="50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 calcmode="lin" valueType="num">
                                      <p:cBhvr additive="base">
                                        <p:cTn id="43" dur="500" fill="hold"/>
                                        <p:tgtEl>
                                          <p:spTgt spid="7"/>
                                        </p:tgtEl>
                                        <p:attrNameLst>
                                          <p:attrName>ppt_x</p:attrName>
                                        </p:attrNameLst>
                                      </p:cBhvr>
                                      <p:tavLst>
                                        <p:tav tm="0">
                                          <p:val>
                                            <p:strVal val="#ppt_x"/>
                                          </p:val>
                                        </p:tav>
                                        <p:tav tm="100000">
                                          <p:val>
                                            <p:strVal val="#ppt_x"/>
                                          </p:val>
                                        </p:tav>
                                      </p:tavLst>
                                    </p:anim>
                                    <p:anim calcmode="lin" valueType="num">
                                      <p:cBhvr additive="base">
                                        <p:cTn id="4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cond evt="onBegin" delay="0">
                          <p:tn val="44"/>
                        </p:cond>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additive="base">
                                        <p:cTn id="49" dur="500" fill="hold"/>
                                        <p:tgtEl>
                                          <p:spTgt spid="9"/>
                                        </p:tgtEl>
                                        <p:attrNameLst>
                                          <p:attrName>ppt_x</p:attrName>
                                        </p:attrNameLst>
                                      </p:cBhvr>
                                      <p:tavLst>
                                        <p:tav tm="0">
                                          <p:val>
                                            <p:strVal val="#ppt_x"/>
                                          </p:val>
                                        </p:tav>
                                        <p:tav tm="100000">
                                          <p:val>
                                            <p:strVal val="#ppt_x"/>
                                          </p:val>
                                        </p:tav>
                                      </p:tavLst>
                                    </p:anim>
                                    <p:anim calcmode="lin" valueType="num">
                                      <p:cBhvr additive="base">
                                        <p:cTn id="5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cond evt="onBegin" delay="0">
                          <p:tn val="50"/>
                        </p:cond>
                      </p:stCondLst>
                      <p:childTnLst>
                        <p:par>
                          <p:cTn id="52" fill="hold">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anim calcmode="lin" valueType="num">
                                      <p:cBhvr additive="base">
                                        <p:cTn id="55" dur="500" fill="hold"/>
                                        <p:tgtEl>
                                          <p:spTgt spid="18"/>
                                        </p:tgtEl>
                                        <p:attrNameLst>
                                          <p:attrName>ppt_x</p:attrName>
                                        </p:attrNameLst>
                                      </p:cBhvr>
                                      <p:tavLst>
                                        <p:tav tm="0">
                                          <p:val>
                                            <p:strVal val="#ppt_x"/>
                                          </p:val>
                                        </p:tav>
                                        <p:tav tm="100000">
                                          <p:val>
                                            <p:strVal val="#ppt_x"/>
                                          </p:val>
                                        </p:tav>
                                      </p:tavLst>
                                    </p:anim>
                                    <p:anim calcmode="lin" valueType="num">
                                      <p:cBhvr additive="base">
                                        <p:cTn id="5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cond evt="onBegin" delay="0">
                          <p:tn val="56"/>
                        </p:cond>
                      </p:stCondLst>
                      <p:childTnLst>
                        <p:par>
                          <p:cTn id="58" fill="hold">
                            <p:stCondLst>
                              <p:cond delay="0"/>
                            </p:stCondLst>
                            <p:childTnLst>
                              <p:par>
                                <p:cTn id="59" presetID="2" presetClass="entr" presetSubtype="4" dur="500" fill="hold" grpId="0" nodeType="clickEffect">
                                  <p:stCondLst>
                                    <p:cond delay="0"/>
                                  </p:stCondLst>
                                  <p:childTnLst>
                                    <p:set>
                                      <p:cBhvr>
                                        <p:cTn id="60" dur="1" fill="hold">
                                          <p:stCondLst>
                                            <p:cond delay="0"/>
                                          </p:stCondLst>
                                        </p:cTn>
                                        <p:tgtEl>
                                          <p:spTgt spid="19"/>
                                        </p:tgtEl>
                                        <p:attrNameLst>
                                          <p:attrName>style.visibility</p:attrName>
                                        </p:attrNameLst>
                                      </p:cBhvr>
                                      <p:to>
                                        <p:strVal val="visible"/>
                                      </p:to>
                                    </p:set>
                                    <p:anim calcmode="lin" valueType="num">
                                      <p:cBhvr additive="base">
                                        <p:cTn id="61" dur="500" fill="hold"/>
                                        <p:tgtEl>
                                          <p:spTgt spid="19"/>
                                        </p:tgtEl>
                                        <p:attrNameLst>
                                          <p:attrName>ppt_x</p:attrName>
                                        </p:attrNameLst>
                                      </p:cBhvr>
                                      <p:tavLst>
                                        <p:tav tm="0">
                                          <p:val>
                                            <p:strVal val="#ppt_x"/>
                                          </p:val>
                                        </p:tav>
                                        <p:tav tm="100000">
                                          <p:val>
                                            <p:strVal val="#ppt_x"/>
                                          </p:val>
                                        </p:tav>
                                      </p:tavLst>
                                    </p:anim>
                                    <p:anim calcmode="lin" valueType="num">
                                      <p:cBhvr additive="base">
                                        <p:cTn id="6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cond evt="onBegin" delay="0">
                          <p:tn val="62"/>
                        </p:cond>
                      </p:stCondLst>
                      <p:childTnLst>
                        <p:par>
                          <p:cTn id="64" fill="hold">
                            <p:stCondLst>
                              <p:cond delay="0"/>
                            </p:stCondLst>
                            <p:childTnLst>
                              <p:par>
                                <p:cTn id="65" presetID="3" presetClass="entr" presetSubtype="10" dur="500" fill="hold" grpId="0" nodeType="clickEffect">
                                  <p:stCondLst>
                                    <p:cond delay="0"/>
                                  </p:stCondLst>
                                  <p:childTnLst>
                                    <p:set>
                                      <p:cBhvr>
                                        <p:cTn id="66" dur="1" fill="hold">
                                          <p:stCondLst>
                                            <p:cond delay="0"/>
                                          </p:stCondLst>
                                        </p:cTn>
                                        <p:tgtEl>
                                          <p:spTgt spid="5"/>
                                        </p:tgtEl>
                                        <p:attrNameLst>
                                          <p:attrName>style.visibility</p:attrName>
                                        </p:attrNameLst>
                                      </p:cBhvr>
                                      <p:to>
                                        <p:strVal val="visible"/>
                                      </p:to>
                                    </p:set>
                                    <p:animEffect transition="in" filter="blinds(horizontal)">
                                      <p:cBhvr>
                                        <p:cTn id="67" dur="500"/>
                                        <p:tgtEl>
                                          <p:spTgt spid="5"/>
                                        </p:tgtEl>
                                      </p:cBhvr>
                                    </p:animEffect>
                                  </p:childTnLst>
                                </p:cTn>
                              </p:par>
                            </p:childTnLst>
                          </p:cTn>
                        </p:par>
                      </p:childTnLst>
                    </p:cTn>
                  </p:par>
                  <p:par>
                    <p:cTn id="68" fill="hold" nodeType="clickPar">
                      <p:stCondLst>
                        <p:cond delay="indefinite"/>
                        <p:cond evt="onBegin" delay="0">
                          <p:tn val="67"/>
                        </p:cond>
                      </p:stCondLst>
                      <p:childTnLst>
                        <p:par>
                          <p:cTn id="69" fill="hold">
                            <p:stCondLst>
                              <p:cond delay="0"/>
                            </p:stCondLst>
                            <p:childTnLst>
                              <p:par>
                                <p:cTn id="70" presetID="3" presetClass="entr" presetSubtype="10" dur="500" fill="hold" grpId="0" nodeType="clickEffect">
                                  <p:stCondLst>
                                    <p:cond delay="0"/>
                                  </p:stCondLst>
                                  <p:childTnLst>
                                    <p:set>
                                      <p:cBhvr>
                                        <p:cTn id="71" dur="1" fill="hold">
                                          <p:stCondLst>
                                            <p:cond delay="0"/>
                                          </p:stCondLst>
                                        </p:cTn>
                                        <p:tgtEl>
                                          <p:spTgt spid="16"/>
                                        </p:tgtEl>
                                        <p:attrNameLst>
                                          <p:attrName>style.visibility</p:attrName>
                                        </p:attrNameLst>
                                      </p:cBhvr>
                                      <p:to>
                                        <p:strVal val="visible"/>
                                      </p:to>
                                    </p:set>
                                    <p:animEffect transition="in" filter="blinds(horizontal)">
                                      <p:cBhvr>
                                        <p:cTn id="7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3" grpId="0"/>
      <p:bldP spid="8" grpId="0"/>
      <p:bldP spid="4" grpId="0"/>
      <p:bldP spid="6" grpId="0"/>
      <p:bldP spid="7" grpId="0"/>
      <p:bldP spid="9" grpId="0"/>
      <p:bldP spid="18" grpId="0"/>
      <p:bldP spid="19" grpId="0"/>
      <p:bldP spid="5" grpId="0"/>
      <p:bldP spid="1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791970" y="1131570"/>
            <a:ext cx="10883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latin typeface="Times New Roman" panose="02020603050405020304" pitchFamily="18" charset="0"/>
                <a:ea typeface="华文楷体" panose="02010600040101010101" pitchFamily="2" charset="-122"/>
                <a:cs typeface="Times New Roman" panose="02020603050405020304" pitchFamily="18" charset="0"/>
              </a:rPr>
              <a:t>口算:</a:t>
            </a:r>
            <a:endParaRPr lang="zh-CN" sz="2400" b="1">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3" name="文本框 2"/>
          <p:cNvSpPr txBox="1"/>
          <p:nvPr/>
        </p:nvSpPr>
        <p:spPr>
          <a:xfrm>
            <a:off x="2184400" y="1712595"/>
            <a:ext cx="9740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latin typeface="Times New Roman" panose="02020603050405020304" pitchFamily="18" charset="0"/>
                <a:ea typeface="华文楷体" panose="02010600040101010101" pitchFamily="2" charset="-122"/>
                <a:cs typeface="Times New Roman" panose="02020603050405020304" pitchFamily="18" charset="0"/>
              </a:rPr>
              <a:t>2</a:t>
            </a:r>
            <a:r>
              <a:rPr lang="zh-CN" sz="2400" b="1">
                <a:latin typeface="Times New Roman" panose="02020603050405020304" pitchFamily="18" charset="0"/>
                <a:ea typeface="华文楷体" panose="02010600040101010101" pitchFamily="2" charset="-122"/>
                <a:cs typeface="Times New Roman" panose="02020603050405020304" pitchFamily="18" charset="0"/>
                <a:sym typeface="+mn-ea"/>
              </a:rPr>
              <a:t>×</a:t>
            </a:r>
            <a:r>
              <a:rPr lang="zh-CN" sz="2400" b="1">
                <a:latin typeface="Times New Roman" panose="02020603050405020304" pitchFamily="18" charset="0"/>
                <a:ea typeface="华文楷体" panose="02010600040101010101" pitchFamily="2" charset="-122"/>
                <a:cs typeface="Times New Roman" panose="02020603050405020304" pitchFamily="18" charset="0"/>
              </a:rPr>
              <a:t>5=</a:t>
            </a:r>
            <a:endParaRPr lang="zh-CN" altLang="en-US"/>
          </a:p>
        </p:txBody>
      </p:sp>
      <p:sp>
        <p:nvSpPr>
          <p:cNvPr id="4" name="文本框 3"/>
          <p:cNvSpPr txBox="1"/>
          <p:nvPr/>
        </p:nvSpPr>
        <p:spPr>
          <a:xfrm>
            <a:off x="5294630" y="1712595"/>
            <a:ext cx="105283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latin typeface="Times New Roman" panose="02020603050405020304" pitchFamily="18" charset="0"/>
                <a:ea typeface="华文楷体" panose="02010600040101010101" pitchFamily="2" charset="-122"/>
                <a:cs typeface="Times New Roman" panose="02020603050405020304" pitchFamily="18" charset="0"/>
              </a:rPr>
              <a:t>6</a:t>
            </a:r>
            <a:r>
              <a:rPr sz="2400" b="1">
                <a:latin typeface="Arial" pitchFamily="34" charset="0"/>
                <a:ea typeface="华文楷体" panose="02010600040101010101" pitchFamily="2" charset="-122"/>
                <a:cs typeface="Times New Roman" panose="02020603050405020304" pitchFamily="18" charset="0"/>
                <a:sym typeface="+mn-ea"/>
              </a:rPr>
              <a:t>×</a:t>
            </a:r>
            <a:r>
              <a:rPr lang="zh-CN" sz="2400" b="1">
                <a:latin typeface="Times New Roman" panose="02020603050405020304" pitchFamily="18" charset="0"/>
                <a:ea typeface="华文楷体" panose="02010600040101010101" pitchFamily="2" charset="-122"/>
                <a:cs typeface="Times New Roman" panose="02020603050405020304" pitchFamily="18" charset="0"/>
              </a:rPr>
              <a:t>8</a:t>
            </a:r>
            <a:r>
              <a:rPr lang="en-US" altLang="zh-CN" sz="2400" b="1">
                <a:latin typeface="Times New Roman" panose="02020603050405020304" pitchFamily="18" charset="0"/>
                <a:ea typeface="华文楷体" panose="02010600040101010101" pitchFamily="2" charset="-122"/>
                <a:cs typeface="Times New Roman" panose="02020603050405020304" pitchFamily="18" charset="0"/>
              </a:rPr>
              <a:t>=</a:t>
            </a:r>
            <a:endParaRPr lang="en-US" altLang="zh-CN" sz="2400" b="1">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5" name="文本框 4"/>
          <p:cNvSpPr txBox="1"/>
          <p:nvPr/>
        </p:nvSpPr>
        <p:spPr>
          <a:xfrm>
            <a:off x="8246745" y="1712595"/>
            <a:ext cx="118618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latin typeface="Times New Roman" panose="02020603050405020304" pitchFamily="18" charset="0"/>
                <a:ea typeface="华文楷体" panose="02010600040101010101" pitchFamily="2" charset="-122"/>
                <a:cs typeface="Times New Roman" panose="02020603050405020304" pitchFamily="18" charset="0"/>
              </a:rPr>
              <a:t>4</a:t>
            </a:r>
            <a:r>
              <a:rPr sz="2400" b="1">
                <a:latin typeface="Arial" pitchFamily="34" charset="0"/>
                <a:ea typeface="华文楷体" panose="02010600040101010101" pitchFamily="2" charset="-122"/>
                <a:cs typeface="Times New Roman" panose="02020603050405020304" pitchFamily="18" charset="0"/>
                <a:sym typeface="+mn-ea"/>
              </a:rPr>
              <a:t>×</a:t>
            </a:r>
            <a:r>
              <a:rPr lang="zh-CN" sz="2400" b="1">
                <a:latin typeface="Times New Roman" panose="02020603050405020304" pitchFamily="18" charset="0"/>
                <a:ea typeface="华文楷体" panose="02010600040101010101" pitchFamily="2" charset="-122"/>
                <a:cs typeface="Times New Roman" panose="02020603050405020304" pitchFamily="18" charset="0"/>
              </a:rPr>
              <a:t>25</a:t>
            </a:r>
            <a:r>
              <a:rPr lang="en-US" altLang="zh-CN" sz="2400" b="1">
                <a:latin typeface="Times New Roman" panose="02020603050405020304" pitchFamily="18" charset="0"/>
                <a:ea typeface="华文楷体" panose="02010600040101010101" pitchFamily="2" charset="-122"/>
                <a:cs typeface="Times New Roman" panose="02020603050405020304" pitchFamily="18" charset="0"/>
              </a:rPr>
              <a:t>=</a:t>
            </a:r>
            <a:endParaRPr lang="en-US" altLang="zh-CN" sz="2400" b="1">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6" name="文本框 5"/>
          <p:cNvSpPr txBox="1"/>
          <p:nvPr/>
        </p:nvSpPr>
        <p:spPr>
          <a:xfrm>
            <a:off x="8247380" y="2642870"/>
            <a:ext cx="20281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zh-CN" sz="2400" b="1">
                <a:latin typeface="Times New Roman" panose="02020603050405020304" pitchFamily="18" charset="0"/>
                <a:ea typeface="华文楷体" panose="02010600040101010101" pitchFamily="2" charset="-122"/>
                <a:cs typeface="Times New Roman" panose="02020603050405020304" pitchFamily="18" charset="0"/>
              </a:rPr>
              <a:t>36</a:t>
            </a:r>
            <a:r>
              <a:rPr sz="2400" b="1">
                <a:latin typeface="Arial" pitchFamily="34" charset="0"/>
                <a:ea typeface="华文楷体" panose="02010600040101010101" pitchFamily="2" charset="-122"/>
                <a:cs typeface="Times New Roman" panose="02020603050405020304" pitchFamily="18" charset="0"/>
                <a:sym typeface="+mn-ea"/>
              </a:rPr>
              <a:t>×</a:t>
            </a:r>
            <a:r>
              <a:rPr lang="zh-CN" sz="2400" b="1">
                <a:latin typeface="Times New Roman" panose="02020603050405020304" pitchFamily="18" charset="0"/>
                <a:ea typeface="华文楷体" panose="02010600040101010101" pitchFamily="2" charset="-122"/>
                <a:cs typeface="Times New Roman" panose="02020603050405020304" pitchFamily="18" charset="0"/>
              </a:rPr>
              <a:t>8</a:t>
            </a:r>
            <a:r>
              <a:rPr lang="en-US" altLang="zh-CN" sz="2400" b="1">
                <a:latin typeface="Times New Roman" panose="02020603050405020304" pitchFamily="18" charset="0"/>
                <a:ea typeface="华文楷体" panose="02010600040101010101" pitchFamily="2" charset="-122"/>
                <a:cs typeface="Times New Roman" panose="02020603050405020304" pitchFamily="18" charset="0"/>
              </a:rPr>
              <a:t>=</a:t>
            </a:r>
            <a:endParaRPr lang="en-US" altLang="zh-CN" sz="2400" b="1">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7" name="文本框 6"/>
          <p:cNvSpPr txBox="1"/>
          <p:nvPr/>
        </p:nvSpPr>
        <p:spPr>
          <a:xfrm>
            <a:off x="2163445" y="2642870"/>
            <a:ext cx="194119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zh-CN" sz="2400" b="1">
                <a:latin typeface="Times New Roman" panose="02020603050405020304" pitchFamily="18" charset="0"/>
                <a:ea typeface="华文楷体" panose="02010600040101010101" pitchFamily="2" charset="-122"/>
                <a:cs typeface="Times New Roman" panose="02020603050405020304" pitchFamily="18" charset="0"/>
              </a:rPr>
              <a:t>125</a:t>
            </a:r>
            <a:r>
              <a:rPr sz="2400" b="1">
                <a:latin typeface="Arial" pitchFamily="34" charset="0"/>
                <a:ea typeface="华文楷体" panose="02010600040101010101" pitchFamily="2" charset="-122"/>
                <a:cs typeface="Times New Roman" panose="02020603050405020304" pitchFamily="18" charset="0"/>
                <a:sym typeface="+mn-ea"/>
              </a:rPr>
              <a:t>×</a:t>
            </a:r>
            <a:r>
              <a:rPr lang="zh-CN" sz="2400" b="1">
                <a:latin typeface="Times New Roman" panose="02020603050405020304" pitchFamily="18" charset="0"/>
                <a:ea typeface="华文楷体" panose="02010600040101010101" pitchFamily="2" charset="-122"/>
                <a:cs typeface="Times New Roman" panose="02020603050405020304" pitchFamily="18" charset="0"/>
              </a:rPr>
              <a:t>8=</a:t>
            </a:r>
            <a:endParaRPr lang="zh-CN" sz="2400" b="1">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8" name="文本框 7"/>
          <p:cNvSpPr txBox="1"/>
          <p:nvPr/>
        </p:nvSpPr>
        <p:spPr>
          <a:xfrm>
            <a:off x="5271135" y="2642870"/>
            <a:ext cx="203898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latin typeface="Times New Roman" panose="02020603050405020304" pitchFamily="18" charset="0"/>
                <a:ea typeface="华文楷体" panose="02010600040101010101" pitchFamily="2" charset="-122"/>
                <a:cs typeface="Times New Roman" panose="02020603050405020304" pitchFamily="18" charset="0"/>
              </a:rPr>
              <a:t>102</a:t>
            </a:r>
            <a:r>
              <a:rPr sz="2400" b="1">
                <a:latin typeface="Arial" pitchFamily="34" charset="0"/>
                <a:ea typeface="华文楷体" panose="02010600040101010101" pitchFamily="2" charset="-122"/>
                <a:cs typeface="Times New Roman" panose="02020603050405020304" pitchFamily="18" charset="0"/>
                <a:sym typeface="+mn-ea"/>
              </a:rPr>
              <a:t>×</a:t>
            </a:r>
            <a:r>
              <a:rPr lang="zh-CN" sz="2400" b="1">
                <a:latin typeface="Times New Roman" panose="02020603050405020304" pitchFamily="18" charset="0"/>
                <a:ea typeface="华文楷体" panose="02010600040101010101" pitchFamily="2" charset="-122"/>
                <a:cs typeface="Times New Roman" panose="02020603050405020304" pitchFamily="18" charset="0"/>
              </a:rPr>
              <a:t>3=</a:t>
            </a:r>
            <a:endParaRPr lang="zh-CN" sz="2400" b="1">
              <a:latin typeface="Times New Roman" panose="02020603050405020304" pitchFamily="18" charset="0"/>
              <a:ea typeface="华文楷体" panose="02010600040101010101" pitchFamily="2" charset="-122"/>
              <a:cs typeface="Times New Roman" panose="02020603050405020304" pitchFamily="18" charset="0"/>
            </a:endParaRPr>
          </a:p>
        </p:txBody>
      </p:sp>
      <p:grpSp>
        <p:nvGrpSpPr>
          <p:cNvPr id="22" name="组合 21"/>
          <p:cNvGrpSpPr/>
          <p:nvPr/>
        </p:nvGrpSpPr>
        <p:grpSpPr>
          <a:xfrm>
            <a:off x="6240246" y="3429851"/>
            <a:ext cx="5134193" cy="2881880"/>
            <a:chOff x="10022" y="2752"/>
            <a:chExt cx="7746" cy="4070"/>
          </a:xfrm>
        </p:grpSpPr>
        <p:grpSp>
          <p:nvGrpSpPr>
            <p:cNvPr id="23" name="组合 22"/>
            <p:cNvGrpSpPr/>
            <p:nvPr/>
          </p:nvGrpSpPr>
          <p:grpSpPr>
            <a:xfrm>
              <a:off x="10022" y="2752"/>
              <a:ext cx="5855" cy="2429"/>
              <a:chOff x="695647" y="3933726"/>
              <a:chExt cx="2407810" cy="562559"/>
            </a:xfrm>
          </p:grpSpPr>
          <p:sp>
            <p:nvSpPr>
              <p:cNvPr id="24" name="圆角矩形标注 66"/>
              <p:cNvSpPr/>
              <p:nvPr/>
            </p:nvSpPr>
            <p:spPr bwMode="auto">
              <a:xfrm>
                <a:off x="695647" y="3933726"/>
                <a:ext cx="2407810" cy="538461"/>
              </a:xfrm>
              <a:prstGeom prst="wedgeRoundRectCallout">
                <a:avLst>
                  <a:gd name="adj1" fmla="val -3552"/>
                  <a:gd name="adj2" fmla="val 68178"/>
                  <a:gd name="adj3" fmla="val 16667"/>
                </a:avLst>
              </a:prstGeom>
              <a:ln w="19050">
                <a:headEnd type="none" w="med" len="med"/>
                <a:tailEnd type="none" w="med" len="med"/>
              </a:ln>
            </p:spPr>
            <p:style>
              <a:lnRef idx="2">
                <a:schemeClr val="accent2"/>
              </a:lnRef>
              <a:fillRef idx="1">
                <a:schemeClr val="lt1"/>
              </a:fillRef>
              <a:effectRef idx="0">
                <a:schemeClr val="accent2"/>
              </a:effectRef>
              <a:fontRef idx="minor">
                <a:schemeClr val="dk1"/>
              </a:fontRef>
            </p:style>
            <p:txBody>
              <a:bodyPr/>
              <a:lstStyle>
                <a:defPPr>
                  <a:defRPr lang="zh-CN"/>
                </a:defPPr>
                <a:lvl1pPr marL="0" algn="l" defTabSz="914400" rtl="0" eaLnBrk="1" latinLnBrk="0" hangingPunct="1">
                  <a:defRPr sz="1800" kern="1200">
                    <a:solidFill>
                      <a:srgbClr val="000000"/>
                    </a:solidFill>
                    <a:latin typeface="思源黑体 CN Bold"/>
                    <a:ea typeface="+mn-ea"/>
                    <a:cs typeface="+mn-cs"/>
                  </a:defRPr>
                </a:lvl1pPr>
                <a:lvl2pPr marL="457200" algn="l" defTabSz="914400" rtl="0" eaLnBrk="1" latinLnBrk="0" hangingPunct="1">
                  <a:defRPr sz="1800" kern="1200">
                    <a:solidFill>
                      <a:srgbClr val="000000"/>
                    </a:solidFill>
                    <a:latin typeface="思源黑体 CN Bold"/>
                    <a:ea typeface="+mn-ea"/>
                    <a:cs typeface="+mn-cs"/>
                  </a:defRPr>
                </a:lvl2pPr>
                <a:lvl3pPr marL="914400" algn="l" defTabSz="914400" rtl="0" eaLnBrk="1" latinLnBrk="0" hangingPunct="1">
                  <a:defRPr sz="1800" kern="1200">
                    <a:solidFill>
                      <a:srgbClr val="000000"/>
                    </a:solidFill>
                    <a:latin typeface="思源黑体 CN Bold"/>
                    <a:ea typeface="+mn-ea"/>
                    <a:cs typeface="+mn-cs"/>
                  </a:defRPr>
                </a:lvl3pPr>
                <a:lvl4pPr marL="1371600" algn="l" defTabSz="914400" rtl="0" eaLnBrk="1" latinLnBrk="0" hangingPunct="1">
                  <a:defRPr sz="1800" kern="1200">
                    <a:solidFill>
                      <a:srgbClr val="000000"/>
                    </a:solidFill>
                    <a:latin typeface="思源黑体 CN Bold"/>
                    <a:ea typeface="+mn-ea"/>
                    <a:cs typeface="+mn-cs"/>
                  </a:defRPr>
                </a:lvl4pPr>
                <a:lvl5pPr marL="1828800" algn="l" defTabSz="914400" rtl="0" eaLnBrk="1" latinLnBrk="0" hangingPunct="1">
                  <a:defRPr sz="1800" kern="1200">
                    <a:solidFill>
                      <a:srgbClr val="000000"/>
                    </a:solidFill>
                    <a:latin typeface="思源黑体 CN Bold"/>
                    <a:ea typeface="+mn-ea"/>
                    <a:cs typeface="+mn-cs"/>
                  </a:defRPr>
                </a:lvl5pPr>
                <a:lvl6pPr marL="2286000" algn="l" defTabSz="914400" rtl="0" eaLnBrk="1" latinLnBrk="0" hangingPunct="1">
                  <a:defRPr sz="1800" kern="1200">
                    <a:solidFill>
                      <a:srgbClr val="000000"/>
                    </a:solidFill>
                    <a:latin typeface="思源黑体 CN Bold"/>
                    <a:ea typeface="+mn-ea"/>
                    <a:cs typeface="+mn-cs"/>
                  </a:defRPr>
                </a:lvl6pPr>
                <a:lvl7pPr marL="2743200" algn="l" defTabSz="914400" rtl="0" eaLnBrk="1" latinLnBrk="0" hangingPunct="1">
                  <a:defRPr sz="1800" kern="1200">
                    <a:solidFill>
                      <a:srgbClr val="000000"/>
                    </a:solidFill>
                    <a:latin typeface="思源黑体 CN Bold"/>
                    <a:ea typeface="+mn-ea"/>
                    <a:cs typeface="+mn-cs"/>
                  </a:defRPr>
                </a:lvl7pPr>
                <a:lvl8pPr marL="3200400" algn="l" defTabSz="914400" rtl="0" eaLnBrk="1" latinLnBrk="0" hangingPunct="1">
                  <a:defRPr sz="1800" kern="1200">
                    <a:solidFill>
                      <a:srgbClr val="000000"/>
                    </a:solidFill>
                    <a:latin typeface="思源黑体 CN Bold"/>
                    <a:ea typeface="+mn-ea"/>
                    <a:cs typeface="+mn-cs"/>
                  </a:defRPr>
                </a:lvl8pPr>
                <a:lvl9pPr marL="3657600" algn="l" defTabSz="914400" rtl="0" eaLnBrk="1" latinLnBrk="0" hangingPunct="1">
                  <a:defRPr sz="1800" kern="1200">
                    <a:solidFill>
                      <a:srgbClr val="000000"/>
                    </a:solidFill>
                    <a:latin typeface="思源黑体 CN Bold"/>
                    <a:ea typeface="+mn-ea"/>
                    <a:cs typeface="+mn-cs"/>
                  </a:defRPr>
                </a:lvl9pPr>
              </a:lstStyle>
              <a:p>
                <a:pPr eaLnBrk="1" hangingPunct="1">
                  <a:buFont typeface="Arial" pitchFamily="34" charset="0"/>
                  <a:buNone/>
                  <a:defRPr/>
                </a:pPr>
                <a:endParaRPr lang="zh-CN" altLang="en-US" sz="2400" b="1">
                  <a:solidFill>
                    <a:schemeClr val="tx1"/>
                  </a:solidFill>
                  <a:ea typeface="楷体" panose="02010609060101010101" pitchFamily="49" charset="-122"/>
                  <a:sym typeface="+mn-lt"/>
                </a:endParaRPr>
              </a:p>
            </p:txBody>
          </p:sp>
          <p:sp>
            <p:nvSpPr>
              <p:cNvPr id="27" name="TextBox 6"/>
              <p:cNvSpPr txBox="1">
                <a:spLocks noChangeArrowheads="1"/>
              </p:cNvSpPr>
              <p:nvPr/>
            </p:nvSpPr>
            <p:spPr bwMode="auto">
              <a:xfrm>
                <a:off x="762618" y="3980675"/>
                <a:ext cx="2298292" cy="515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just" eaLnBrk="1" hangingPunct="1">
                  <a:buClrTx/>
                  <a:buSzTx/>
                  <a:buFont typeface="Arial" pitchFamily="34" charset="0"/>
                  <a:buNone/>
                </a:pPr>
                <a:r>
                  <a:rPr lang="zh-CN" sz="2400" b="1">
                    <a:latin typeface="Times New Roman" panose="02020603050405020304" pitchFamily="18" charset="0"/>
                    <a:ea typeface="华文楷体" panose="02010600040101010101" pitchFamily="2" charset="-122"/>
                    <a:cs typeface="Times New Roman" panose="02020603050405020304" pitchFamily="18" charset="0"/>
                    <a:sym typeface="+mn-ea"/>
                  </a:rPr>
                  <a:t>找到了乘法运算中的三对好朋友:</a:t>
                </a:r>
                <a:r>
                  <a:rPr lang="en-US" altLang="zh-CN" sz="2400" b="1">
                    <a:latin typeface="Times New Roman" panose="02020603050405020304" pitchFamily="18" charset="0"/>
                    <a:ea typeface="华文楷体" panose="02010600040101010101" pitchFamily="2" charset="-122"/>
                    <a:cs typeface="Times New Roman" panose="02020603050405020304" pitchFamily="18" charset="0"/>
                    <a:sym typeface="+mn-ea"/>
                  </a:rPr>
                  <a:t> </a:t>
                </a:r>
                <a:r>
                  <a:rPr lang="zh-CN" altLang="en-US" sz="2400">
                    <a:sym typeface="+mn-ea"/>
                  </a:rPr>
                  <a:t>2</a:t>
                </a:r>
                <a:r>
                  <a:rPr sz="2400" b="1">
                    <a:ea typeface="华文楷体" panose="02010600040101010101" pitchFamily="2" charset="-122"/>
                    <a:cs typeface="Times New Roman" panose="02020603050405020304" pitchFamily="18" charset="0"/>
                    <a:sym typeface="+mn-ea"/>
                  </a:rPr>
                  <a:t>×</a:t>
                </a:r>
                <a:r>
                  <a:rPr lang="zh-CN" altLang="en-US" sz="2400">
                    <a:sym typeface="+mn-ea"/>
                  </a:rPr>
                  <a:t>5=10</a:t>
                </a:r>
                <a:endParaRPr lang="zh-CN" altLang="en-US" sz="2400">
                  <a:sym typeface="+mn-ea"/>
                </a:endParaRPr>
              </a:p>
              <a:p>
                <a:pPr algn="just" eaLnBrk="1" hangingPunct="1">
                  <a:buClrTx/>
                  <a:buSzTx/>
                  <a:buFont typeface="Arial" pitchFamily="34" charset="0"/>
                  <a:buNone/>
                </a:pPr>
                <a:r>
                  <a:rPr lang="en-US" altLang="zh-CN" sz="2400">
                    <a:sym typeface="+mn-ea"/>
                  </a:rPr>
                  <a:t>            </a:t>
                </a:r>
                <a:r>
                  <a:rPr lang="zh-CN" altLang="en-US" sz="2400">
                    <a:sym typeface="+mn-ea"/>
                  </a:rPr>
                  <a:t>4</a:t>
                </a:r>
                <a:r>
                  <a:rPr sz="2400" b="1">
                    <a:ea typeface="华文楷体" panose="02010600040101010101" pitchFamily="2" charset="-122"/>
                    <a:cs typeface="Times New Roman" panose="02020603050405020304" pitchFamily="18" charset="0"/>
                    <a:sym typeface="+mn-ea"/>
                  </a:rPr>
                  <a:t>×</a:t>
                </a:r>
                <a:r>
                  <a:rPr lang="zh-CN" altLang="en-US" sz="2400">
                    <a:sym typeface="+mn-ea"/>
                  </a:rPr>
                  <a:t>25=100</a:t>
                </a:r>
                <a:endParaRPr lang="zh-CN" sz="2400" b="1">
                  <a:latin typeface="Times New Roman" panose="02020603050405020304" pitchFamily="18" charset="0"/>
                  <a:ea typeface="华文楷体" panose="02010600040101010101" pitchFamily="2" charset="-122"/>
                  <a:cs typeface="Times New Roman" panose="02020603050405020304" pitchFamily="18" charset="0"/>
                  <a:sym typeface="+mn-ea"/>
                </a:endParaRPr>
              </a:p>
              <a:p>
                <a:pPr algn="just" eaLnBrk="1" hangingPunct="1">
                  <a:buClrTx/>
                  <a:buSzTx/>
                  <a:buFont typeface="Arial" pitchFamily="34" charset="0"/>
                  <a:buNone/>
                </a:pPr>
                <a:r>
                  <a:rPr lang="en-US" altLang="zh-CN" sz="2400">
                    <a:sym typeface="+mn-ea"/>
                  </a:rPr>
                  <a:t>            </a:t>
                </a:r>
                <a:r>
                  <a:rPr lang="zh-CN" altLang="en-US" sz="2400">
                    <a:sym typeface="+mn-ea"/>
                  </a:rPr>
                  <a:t>8</a:t>
                </a:r>
                <a:r>
                  <a:rPr sz="2400" b="1">
                    <a:ea typeface="华文楷体" panose="02010600040101010101" pitchFamily="2" charset="-122"/>
                    <a:cs typeface="Times New Roman" panose="02020603050405020304" pitchFamily="18" charset="0"/>
                    <a:sym typeface="+mn-ea"/>
                  </a:rPr>
                  <a:t>×</a:t>
                </a:r>
                <a:r>
                  <a:rPr lang="zh-CN" altLang="en-US" sz="2400">
                    <a:sym typeface="+mn-ea"/>
                  </a:rPr>
                  <a:t>125=1000</a:t>
                </a:r>
                <a:endParaRPr lang="zh-CN" altLang="en-US" sz="2400" b="1">
                  <a:latin typeface="华文楷体" panose="02010600040101010101" pitchFamily="2" charset="-122"/>
                  <a:ea typeface="华文楷体" panose="02010600040101010101" pitchFamily="2" charset="-122"/>
                  <a:cs typeface="华文楷体" panose="02010600040101010101" pitchFamily="2" charset="-122"/>
                  <a:sym typeface="+mn-lt"/>
                </a:endParaRPr>
              </a:p>
            </p:txBody>
          </p:sp>
        </p:grpSp>
        <p:pic>
          <p:nvPicPr>
            <p:cNvPr id="28" name="图片 27"/>
            <p:cNvPicPr>
              <a:picLocks noChangeAspect="1"/>
            </p:cNvPicPr>
            <p:nvPr/>
          </p:nvPicPr>
          <p:blipFill>
            <a:blip r:embed="rId2">
              <a:extLst>
                <a:ext uri="{28A0092B-C50C-407E-A947-70E740481C1C}">
                  <a14:useLocalDpi xmlns:a14="http://schemas.microsoft.com/office/drawing/2010/main" val="0"/>
                </a:ext>
              </a:extLst>
            </a:blip>
            <a:srcRect l="11364" r="11364"/>
            <a:stretch>
              <a:fillRect/>
            </a:stretch>
          </p:blipFill>
          <p:spPr>
            <a:xfrm>
              <a:off x="15877" y="4187"/>
              <a:ext cx="1891" cy="2635"/>
            </a:xfrm>
            <a:prstGeom prst="rect">
              <a:avLst/>
            </a:prstGeom>
            <a:ln w="19050">
              <a:headEnd type="none" w="med" len="med"/>
              <a:tailEnd type="none" w="med" len="med"/>
            </a:ln>
          </p:spPr>
        </p:pic>
      </p:grpSp>
      <p:pic>
        <p:nvPicPr>
          <p:cNvPr id="12" name="图片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605" y="3879215"/>
            <a:ext cx="1766570" cy="1962150"/>
          </a:xfrm>
          <a:prstGeom prst="rect">
            <a:avLst/>
          </a:prstGeom>
        </p:spPr>
      </p:pic>
      <p:sp>
        <p:nvSpPr>
          <p:cNvPr id="13" name="AutoShape 27"/>
          <p:cNvSpPr>
            <a:spLocks noChangeArrowheads="1"/>
          </p:cNvSpPr>
          <p:nvPr/>
        </p:nvSpPr>
        <p:spPr bwMode="auto">
          <a:xfrm flipH="1">
            <a:off x="2129155" y="3573145"/>
            <a:ext cx="3726815" cy="632460"/>
          </a:xfrm>
          <a:prstGeom prst="wedgeRoundRectCallout">
            <a:avLst>
              <a:gd name="adj1" fmla="val 68867"/>
              <a:gd name="adj2" fmla="val 53888"/>
              <a:gd name="adj3" fmla="val 16667"/>
            </a:avLst>
          </a:prstGeom>
          <a:solidFill>
            <a:srgbClr val="FFFFFF"/>
          </a:solidFill>
          <a:ln w="19050">
            <a:solidFill>
              <a:srgbClr val="ED0075"/>
            </a:solidFill>
            <a:miter lim="800000"/>
          </a:ln>
        </p:spPr>
        <p:txBody>
          <a:bodyPr/>
          <a:lstStyle>
            <a:defPPr>
              <a:defRPr lang="zh-CN"/>
            </a:defPPr>
            <a:lvl1pPr marL="0" algn="l" defTabSz="914400" rtl="0" eaLnBrk="1" latinLnBrk="0" hangingPunct="1">
              <a:defRPr sz="1800" kern="1200">
                <a:solidFill>
                  <a:schemeClr val="tx1"/>
                </a:solidFill>
                <a:latin typeface="Gulim" panose="020b0600000101010101" pitchFamily="34" charset="-127"/>
                <a:ea typeface="Gulim" panose="020b0600000101010101" pitchFamily="34" charset="-127"/>
                <a:cs typeface="+mn-cs"/>
              </a:defRPr>
            </a:lvl1pPr>
            <a:lvl2pPr marL="742950" indent="-285750" algn="l" defTabSz="914400" rtl="0" eaLnBrk="1" latinLnBrk="0" hangingPunct="1">
              <a:defRPr sz="1800" kern="1200">
                <a:solidFill>
                  <a:schemeClr val="tx1"/>
                </a:solidFill>
                <a:latin typeface="Gulim" panose="020b0600000101010101" pitchFamily="34" charset="-127"/>
                <a:ea typeface="Gulim" panose="020b0600000101010101" pitchFamily="34" charset="-127"/>
                <a:cs typeface="+mn-cs"/>
              </a:defRPr>
            </a:lvl2pPr>
            <a:lvl3pPr marL="1143000" indent="-228600" algn="l" defTabSz="914400" rtl="0" eaLnBrk="1" latinLnBrk="0" hangingPunct="1">
              <a:defRPr sz="1800" kern="1200">
                <a:solidFill>
                  <a:schemeClr val="tx1"/>
                </a:solidFill>
                <a:latin typeface="Gulim" panose="020b0600000101010101" pitchFamily="34" charset="-127"/>
                <a:ea typeface="Gulim" panose="020b0600000101010101" pitchFamily="34" charset="-127"/>
                <a:cs typeface="+mn-cs"/>
              </a:defRPr>
            </a:lvl3pPr>
            <a:lvl4pPr marL="1600200" indent="-228600" algn="l" defTabSz="914400" rtl="0" eaLnBrk="1" latinLnBrk="0" hangingPunct="1">
              <a:defRPr sz="1800" kern="1200">
                <a:solidFill>
                  <a:schemeClr val="tx1"/>
                </a:solidFill>
                <a:latin typeface="Gulim" panose="020b0600000101010101" pitchFamily="34" charset="-127"/>
                <a:ea typeface="Gulim" panose="020b0600000101010101" pitchFamily="34" charset="-127"/>
                <a:cs typeface="+mn-cs"/>
              </a:defRPr>
            </a:lvl4pPr>
            <a:lvl5pPr marL="2057400" indent="-228600" algn="l" defTabSz="914400" rtl="0" eaLnBrk="1" latinLnBrk="0" hangingPunct="1">
              <a:defRPr sz="1800" kern="1200">
                <a:solidFill>
                  <a:schemeClr val="tx1"/>
                </a:solidFill>
                <a:latin typeface="Gulim" panose="020b0600000101010101" pitchFamily="34" charset="-127"/>
                <a:ea typeface="Gulim" panose="020b0600000101010101" pitchFamily="34" charset="-127"/>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Gulim" panose="020b0600000101010101" pitchFamily="34" charset="-127"/>
                <a:ea typeface="Gulim" panose="020b0600000101010101" pitchFamily="34" charset="-127"/>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Gulim" panose="020b0600000101010101" pitchFamily="34" charset="-127"/>
                <a:ea typeface="Gulim" panose="020b0600000101010101" pitchFamily="34" charset="-127"/>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Gulim" panose="020b0600000101010101" pitchFamily="34" charset="-127"/>
                <a:ea typeface="Gulim" panose="020b0600000101010101" pitchFamily="34" charset="-127"/>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Gulim" panose="020b0600000101010101" pitchFamily="34" charset="-127"/>
                <a:ea typeface="Gulim" panose="020b0600000101010101" pitchFamily="34" charset="-127"/>
                <a:cs typeface="+mn-cs"/>
              </a:defRPr>
            </a:lvl9pPr>
          </a:lstStyle>
          <a:p>
            <a:pPr algn="just" eaLnBrk="1" latinLnBrk="1" hangingPunct="1">
              <a:buFont typeface="Arial" pitchFamily="34" charset="0"/>
              <a:buNone/>
            </a:pPr>
            <a:r>
              <a:rPr lang="zh-CN" sz="2400" b="1">
                <a:latin typeface="Times New Roman" panose="02020603050405020304" pitchFamily="18" charset="0"/>
                <a:ea typeface="华文楷体" panose="02010600040101010101" pitchFamily="2" charset="-122"/>
                <a:cs typeface="Times New Roman" panose="02020603050405020304" pitchFamily="18" charset="0"/>
                <a:sym typeface="+mn-ea"/>
              </a:rPr>
              <a:t>认真观察,你有什么发现?</a:t>
            </a:r>
            <a:endParaRPr lang="en-US" altLang="zh-CN" sz="2400" b="1">
              <a:latin typeface="+mn-lt"/>
              <a:ea typeface="楷体" panose="02010609060101010101" pitchFamily="49" charset="-122"/>
              <a:sym typeface="+mn-lt"/>
            </a:endParaRPr>
          </a:p>
        </p:txBody>
      </p:sp>
      <p:sp>
        <p:nvSpPr>
          <p:cNvPr id="14" name="文本框 13"/>
          <p:cNvSpPr txBox="1"/>
          <p:nvPr/>
        </p:nvSpPr>
        <p:spPr>
          <a:xfrm>
            <a:off x="3145790" y="1731645"/>
            <a:ext cx="508000" cy="4603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rPr>
              <a:t>10</a:t>
            </a:r>
            <a:endParaRPr lang="zh-CN" alt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15" name="文本框 14"/>
          <p:cNvSpPr txBox="1"/>
          <p:nvPr/>
        </p:nvSpPr>
        <p:spPr>
          <a:xfrm>
            <a:off x="3272790" y="2652395"/>
            <a:ext cx="832485" cy="4603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rPr>
              <a:t>10</a:t>
            </a:r>
            <a:r>
              <a:rPr lang="en-US" alt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rPr>
              <a:t>00</a:t>
            </a:r>
            <a:endParaRPr lang="en-US" alt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16" name="文本框 15"/>
          <p:cNvSpPr txBox="1"/>
          <p:nvPr>
            <p:custDataLst>
              <p:tags r:id="rId4"/>
            </p:custDataLst>
          </p:nvPr>
        </p:nvSpPr>
        <p:spPr>
          <a:xfrm>
            <a:off x="6170295" y="1712595"/>
            <a:ext cx="672465" cy="4603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rPr>
              <a:t>48</a:t>
            </a:r>
            <a:endParaRPr lang="en-US" alt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17" name="文本框 16"/>
          <p:cNvSpPr txBox="1"/>
          <p:nvPr/>
        </p:nvSpPr>
        <p:spPr>
          <a:xfrm>
            <a:off x="6348095" y="2652395"/>
            <a:ext cx="682625" cy="441325"/>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rPr>
              <a:t>306</a:t>
            </a:r>
            <a:endParaRPr lang="en-US" alt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18" name="文本框 17"/>
          <p:cNvSpPr txBox="1"/>
          <p:nvPr/>
        </p:nvSpPr>
        <p:spPr>
          <a:xfrm>
            <a:off x="9359265" y="1712595"/>
            <a:ext cx="739140" cy="4603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rPr>
              <a:t>100</a:t>
            </a:r>
            <a:endParaRPr lang="en-US" alt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19" name="文本框 18"/>
          <p:cNvSpPr txBox="1"/>
          <p:nvPr/>
        </p:nvSpPr>
        <p:spPr>
          <a:xfrm>
            <a:off x="9359265" y="2642870"/>
            <a:ext cx="1059815" cy="4603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rPr>
              <a:t>288</a:t>
            </a:r>
            <a:endParaRPr lang="en-US" alt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par>
                                <p:cTn id="19" presetID="2" presetClass="entr" presetSubtype="4" dur="50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par>
                                <p:cTn id="23" presetID="2" presetClass="entr" presetSubtype="4" dur="50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par>
                                <p:cTn id="27" presetID="2" presetClass="entr" presetSubtype="4" dur="500"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par>
                                <p:cTn id="31" presetID="2" presetClass="entr" presetSubtype="4" dur="500" fill="hold" grpId="0" nodeType="withEffect">
                                  <p:stCondLst>
                                    <p:cond delay="0"/>
                                  </p:stCondLst>
                                  <p:childTnLst>
                                    <p:set>
                                      <p:cBhvr>
                                        <p:cTn id="32" dur="1" fill="hold">
                                          <p:stCondLst>
                                            <p:cond delay="0"/>
                                          </p:stCondLst>
                                        </p:cTn>
                                        <p:tgtEl>
                                          <p:spTgt spid="5"/>
                                        </p:tgtEl>
                                        <p:attrNameLst>
                                          <p:attrName>style.visibility</p:attrName>
                                        </p:attrNameLst>
                                      </p:cBhvr>
                                      <p:to>
                                        <p:strVal val="visible"/>
                                      </p:to>
                                    </p:set>
                                    <p:anim calcmode="lin" valueType="num">
                                      <p:cBhvr additive="base">
                                        <p:cTn id="33" dur="500" fill="hold"/>
                                        <p:tgtEl>
                                          <p:spTgt spid="5"/>
                                        </p:tgtEl>
                                        <p:attrNameLst>
                                          <p:attrName>ppt_x</p:attrName>
                                        </p:attrNameLst>
                                      </p:cBhvr>
                                      <p:tavLst>
                                        <p:tav tm="0">
                                          <p:val>
                                            <p:strVal val="#ppt_x"/>
                                          </p:val>
                                        </p:tav>
                                        <p:tav tm="100000">
                                          <p:val>
                                            <p:strVal val="#ppt_x"/>
                                          </p:val>
                                        </p:tav>
                                      </p:tavLst>
                                    </p:anim>
                                    <p:anim calcmode="lin" valueType="num">
                                      <p:cBhvr additive="base">
                                        <p:cTn id="34" dur="500" fill="hold"/>
                                        <p:tgtEl>
                                          <p:spTgt spid="5"/>
                                        </p:tgtEl>
                                        <p:attrNameLst>
                                          <p:attrName>ppt_y</p:attrName>
                                        </p:attrNameLst>
                                      </p:cBhvr>
                                      <p:tavLst>
                                        <p:tav tm="0">
                                          <p:val>
                                            <p:strVal val="1+#ppt_h/2"/>
                                          </p:val>
                                        </p:tav>
                                        <p:tav tm="100000">
                                          <p:val>
                                            <p:strVal val="#ppt_y"/>
                                          </p:val>
                                        </p:tav>
                                      </p:tavLst>
                                    </p:anim>
                                  </p:childTnLst>
                                </p:cTn>
                              </p:par>
                              <p:par>
                                <p:cTn id="35" presetID="2" presetClass="entr" presetSubtype="4" dur="500" fill="hold" grpId="0" nodeType="with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3" presetClass="entr" presetSubtype="10" dur="50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blinds(horizontal)">
                                      <p:cBhvr>
                                        <p:cTn id="43" dur="500"/>
                                        <p:tgtEl>
                                          <p:spTgt spid="14"/>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1" presetClass="entr" presetSubtype="0" dur="1" fill="hold" grpId="0" nodeType="clickEffect">
                                  <p:stCondLst>
                                    <p:cond delay="0"/>
                                  </p:stCondLst>
                                  <p:childTnLst>
                                    <p:set>
                                      <p:cBhvr>
                                        <p:cTn id="47" dur="1" fill="hold">
                                          <p:stCondLst>
                                            <p:cond delay="0"/>
                                          </p:stCondLst>
                                        </p:cTn>
                                        <p:tgtEl>
                                          <p:spTgt spid="16"/>
                                        </p:tgtEl>
                                        <p:attrNameLst>
                                          <p:attrName>style.visibility</p:attrName>
                                        </p:attrNameLst>
                                      </p:cBhvr>
                                      <p:to>
                                        <p:strVal val="visible"/>
                                      </p:to>
                                    </p:set>
                                  </p:childTnLst>
                                </p:cTn>
                              </p:par>
                            </p:childTnLst>
                          </p:cTn>
                        </p:par>
                      </p:childTnLst>
                    </p:cTn>
                  </p:par>
                  <p:par>
                    <p:cTn id="48" fill="hold" nodeType="clickPar">
                      <p:stCondLst>
                        <p:cond delay="indefinite"/>
                      </p:stCondLst>
                      <p:childTnLst>
                        <p:par>
                          <p:cTn id="49" fill="hold">
                            <p:stCondLst>
                              <p:cond delay="0"/>
                            </p:stCondLst>
                            <p:childTnLst>
                              <p:par>
                                <p:cTn id="50" presetID="18" presetClass="entr" presetSubtype="12" dur="500" fill="hold" grpId="0" nodeType="clickEffect">
                                  <p:stCondLst>
                                    <p:cond delay="0"/>
                                  </p:stCondLst>
                                  <p:childTnLst>
                                    <p:set>
                                      <p:cBhvr>
                                        <p:cTn id="51" dur="1" fill="hold">
                                          <p:stCondLst>
                                            <p:cond delay="0"/>
                                          </p:stCondLst>
                                        </p:cTn>
                                        <p:tgtEl>
                                          <p:spTgt spid="18"/>
                                        </p:tgtEl>
                                        <p:attrNameLst>
                                          <p:attrName>style.visibility</p:attrName>
                                        </p:attrNameLst>
                                      </p:cBhvr>
                                      <p:to>
                                        <p:strVal val="visible"/>
                                      </p:to>
                                    </p:set>
                                    <p:animEffect transition="in" filter="strips(downLeft)">
                                      <p:cBhvr>
                                        <p:cTn id="52" dur="500"/>
                                        <p:tgtEl>
                                          <p:spTgt spid="18"/>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2" presetClass="entr" presetSubtype="4" dur="500" fill="hold" grpId="0" nodeType="clickEffect">
                                  <p:stCondLst>
                                    <p:cond delay="0"/>
                                  </p:stCondLst>
                                  <p:childTnLst>
                                    <p:set>
                                      <p:cBhvr>
                                        <p:cTn id="56" dur="1" fill="hold">
                                          <p:stCondLst>
                                            <p:cond delay="0"/>
                                          </p:stCondLst>
                                        </p:cTn>
                                        <p:tgtEl>
                                          <p:spTgt spid="15"/>
                                        </p:tgtEl>
                                        <p:attrNameLst>
                                          <p:attrName>style.visibility</p:attrName>
                                        </p:attrNameLst>
                                      </p:cBhvr>
                                      <p:to>
                                        <p:strVal val="visible"/>
                                      </p:to>
                                    </p:set>
                                    <p:anim calcmode="lin" valueType="num">
                                      <p:cBhvr additive="base">
                                        <p:cTn id="57" dur="500" fill="hold"/>
                                        <p:tgtEl>
                                          <p:spTgt spid="15"/>
                                        </p:tgtEl>
                                        <p:attrNameLst>
                                          <p:attrName>ppt_x</p:attrName>
                                        </p:attrNameLst>
                                      </p:cBhvr>
                                      <p:tavLst>
                                        <p:tav tm="0">
                                          <p:val>
                                            <p:strVal val="#ppt_x"/>
                                          </p:val>
                                        </p:tav>
                                        <p:tav tm="100000">
                                          <p:val>
                                            <p:strVal val="#ppt_x"/>
                                          </p:val>
                                        </p:tav>
                                      </p:tavLst>
                                    </p:anim>
                                    <p:anim calcmode="lin" valueType="num">
                                      <p:cBhvr additive="base">
                                        <p:cTn id="5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9" fill="hold" nodeType="clickPar">
                      <p:stCondLst>
                        <p:cond delay="indefinite"/>
                      </p:stCondLst>
                      <p:childTnLst>
                        <p:par>
                          <p:cTn id="60" fill="hold">
                            <p:stCondLst>
                              <p:cond delay="0"/>
                            </p:stCondLst>
                            <p:childTnLst>
                              <p:par>
                                <p:cTn id="61" presetID="22" presetClass="entr" presetSubtype="4" dur="500" fill="hold" grpId="0" nodeType="clickEffect">
                                  <p:stCondLst>
                                    <p:cond delay="0"/>
                                  </p:stCondLst>
                                  <p:childTnLst>
                                    <p:set>
                                      <p:cBhvr>
                                        <p:cTn id="62" dur="1" fill="hold">
                                          <p:stCondLst>
                                            <p:cond delay="0"/>
                                          </p:stCondLst>
                                        </p:cTn>
                                        <p:tgtEl>
                                          <p:spTgt spid="17"/>
                                        </p:tgtEl>
                                        <p:attrNameLst>
                                          <p:attrName>style.visibility</p:attrName>
                                        </p:attrNameLst>
                                      </p:cBhvr>
                                      <p:to>
                                        <p:strVal val="visible"/>
                                      </p:to>
                                    </p:set>
                                    <p:animEffect transition="in" filter="wipe(down)">
                                      <p:cBhvr>
                                        <p:cTn id="63" dur="500"/>
                                        <p:tgtEl>
                                          <p:spTgt spid="17"/>
                                        </p:tgtEl>
                                      </p:cBhvr>
                                    </p:animEffect>
                                  </p:childTnLst>
                                </p:cTn>
                              </p:par>
                            </p:childTnLst>
                          </p:cTn>
                        </p:par>
                      </p:childTnLst>
                    </p:cTn>
                  </p:par>
                  <p:par>
                    <p:cTn id="64" fill="hold" nodeType="clickPar">
                      <p:stCondLst>
                        <p:cond delay="indefinite"/>
                      </p:stCondLst>
                      <p:childTnLst>
                        <p:par>
                          <p:cTn id="65" fill="hold">
                            <p:stCondLst>
                              <p:cond delay="0"/>
                            </p:stCondLst>
                            <p:childTnLst>
                              <p:par>
                                <p:cTn id="66" presetID="12" presetClass="entr" presetSubtype="4" dur="500" fill="hold" grpId="0" nodeType="clickEffect">
                                  <p:stCondLst>
                                    <p:cond delay="0"/>
                                  </p:stCondLst>
                                  <p:childTnLst>
                                    <p:set>
                                      <p:cBhvr>
                                        <p:cTn id="67" dur="1" fill="hold">
                                          <p:stCondLst>
                                            <p:cond delay="0"/>
                                          </p:stCondLst>
                                        </p:cTn>
                                        <p:tgtEl>
                                          <p:spTgt spid="19"/>
                                        </p:tgtEl>
                                        <p:attrNameLst>
                                          <p:attrName>style.visibility</p:attrName>
                                        </p:attrNameLst>
                                      </p:cBhvr>
                                      <p:to>
                                        <p:strVal val="visible"/>
                                      </p:to>
                                    </p:set>
                                    <p:anim calcmode="lin" valueType="num">
                                      <p:cBhvr additive="base">
                                        <p:cTn id="68" dur="500"/>
                                        <p:tgtEl>
                                          <p:spTgt spid="19"/>
                                        </p:tgtEl>
                                        <p:attrNameLst>
                                          <p:attrName>ppt_y</p:attrName>
                                        </p:attrNameLst>
                                      </p:cBhvr>
                                      <p:tavLst>
                                        <p:tav tm="0">
                                          <p:val>
                                            <p:strVal val="#ppt_y+#ppt_h*1.125000"/>
                                          </p:val>
                                        </p:tav>
                                        <p:tav tm="100000">
                                          <p:val>
                                            <p:strVal val="#ppt_y"/>
                                          </p:val>
                                        </p:tav>
                                      </p:tavLst>
                                    </p:anim>
                                    <p:animEffect transition="in" filter="wipe(up)">
                                      <p:cBhvr>
                                        <p:cTn id="69" dur="500"/>
                                        <p:tgtEl>
                                          <p:spTgt spid="19"/>
                                        </p:tgtEl>
                                      </p:cBhvr>
                                    </p:animEffect>
                                  </p:childTnLst>
                                </p:cTn>
                              </p:par>
                            </p:childTnLst>
                          </p:cTn>
                        </p:par>
                      </p:childTnLst>
                    </p:cTn>
                  </p:par>
                  <p:par>
                    <p:cTn id="70" fill="hold" nodeType="clickPar">
                      <p:stCondLst>
                        <p:cond delay="indefinite"/>
                      </p:stCondLst>
                      <p:childTnLst>
                        <p:par>
                          <p:cTn id="71" fill="hold">
                            <p:stCondLst>
                              <p:cond delay="0"/>
                            </p:stCondLst>
                            <p:childTnLst>
                              <p:par>
                                <p:cTn id="72" presetID="2" presetClass="entr" presetSubtype="4" dur="500" fill="hold" nodeType="clickEffect">
                                  <p:stCondLst>
                                    <p:cond delay="0"/>
                                  </p:stCondLst>
                                  <p:childTnLst>
                                    <p:set>
                                      <p:cBhvr>
                                        <p:cTn id="73" dur="1" fill="hold">
                                          <p:stCondLst>
                                            <p:cond delay="0"/>
                                          </p:stCondLst>
                                        </p:cTn>
                                        <p:tgtEl>
                                          <p:spTgt spid="12"/>
                                        </p:tgtEl>
                                        <p:attrNameLst>
                                          <p:attrName>style.visibility</p:attrName>
                                        </p:attrNameLst>
                                      </p:cBhvr>
                                      <p:to>
                                        <p:strVal val="visible"/>
                                      </p:to>
                                    </p:set>
                                    <p:anim calcmode="lin" valueType="num">
                                      <p:cBhvr additive="base">
                                        <p:cTn id="74" dur="500" fill="hold"/>
                                        <p:tgtEl>
                                          <p:spTgt spid="12"/>
                                        </p:tgtEl>
                                        <p:attrNameLst>
                                          <p:attrName>ppt_x</p:attrName>
                                        </p:attrNameLst>
                                      </p:cBhvr>
                                      <p:tavLst>
                                        <p:tav tm="0">
                                          <p:val>
                                            <p:strVal val="#ppt_x"/>
                                          </p:val>
                                        </p:tav>
                                        <p:tav tm="100000">
                                          <p:val>
                                            <p:strVal val="#ppt_x"/>
                                          </p:val>
                                        </p:tav>
                                      </p:tavLst>
                                    </p:anim>
                                    <p:anim calcmode="lin" valueType="num">
                                      <p:cBhvr additive="base">
                                        <p:cTn id="75" dur="500" fill="hold"/>
                                        <p:tgtEl>
                                          <p:spTgt spid="12"/>
                                        </p:tgtEl>
                                        <p:attrNameLst>
                                          <p:attrName>ppt_y</p:attrName>
                                        </p:attrNameLst>
                                      </p:cBhvr>
                                      <p:tavLst>
                                        <p:tav tm="0">
                                          <p:val>
                                            <p:strVal val="1+#ppt_h/2"/>
                                          </p:val>
                                        </p:tav>
                                        <p:tav tm="100000">
                                          <p:val>
                                            <p:strVal val="#ppt_y"/>
                                          </p:val>
                                        </p:tav>
                                      </p:tavLst>
                                    </p:anim>
                                  </p:childTnLst>
                                </p:cTn>
                              </p:par>
                              <p:par>
                                <p:cTn id="76" presetID="2" presetClass="entr" presetSubtype="4" dur="500" fill="hold" grpId="0" nodeType="withEffect">
                                  <p:stCondLst>
                                    <p:cond delay="0"/>
                                  </p:stCondLst>
                                  <p:childTnLst>
                                    <p:set>
                                      <p:cBhvr>
                                        <p:cTn id="77" dur="1" fill="hold">
                                          <p:stCondLst>
                                            <p:cond delay="0"/>
                                          </p:stCondLst>
                                        </p:cTn>
                                        <p:tgtEl>
                                          <p:spTgt spid="13"/>
                                        </p:tgtEl>
                                        <p:attrNameLst>
                                          <p:attrName>style.visibility</p:attrName>
                                        </p:attrNameLst>
                                      </p:cBhvr>
                                      <p:to>
                                        <p:strVal val="visible"/>
                                      </p:to>
                                    </p:set>
                                    <p:anim calcmode="lin" valueType="num">
                                      <p:cBhvr additive="base">
                                        <p:cTn id="78" dur="500" fill="hold"/>
                                        <p:tgtEl>
                                          <p:spTgt spid="13"/>
                                        </p:tgtEl>
                                        <p:attrNameLst>
                                          <p:attrName>ppt_x</p:attrName>
                                        </p:attrNameLst>
                                      </p:cBhvr>
                                      <p:tavLst>
                                        <p:tav tm="0">
                                          <p:val>
                                            <p:strVal val="#ppt_x"/>
                                          </p:val>
                                        </p:tav>
                                        <p:tav tm="100000">
                                          <p:val>
                                            <p:strVal val="#ppt_x"/>
                                          </p:val>
                                        </p:tav>
                                      </p:tavLst>
                                    </p:anim>
                                    <p:anim calcmode="lin" valueType="num">
                                      <p:cBhvr additive="base">
                                        <p:cTn id="7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80" fill="hold" nodeType="clickPar">
                      <p:stCondLst>
                        <p:cond delay="indefinite"/>
                      </p:stCondLst>
                      <p:childTnLst>
                        <p:par>
                          <p:cTn id="81" fill="hold">
                            <p:stCondLst>
                              <p:cond delay="0"/>
                            </p:stCondLst>
                            <p:childTnLst>
                              <p:par>
                                <p:cTn id="82" presetID="3" presetClass="entr" presetSubtype="10" dur="500" fill="hold" nodeType="clickEffect">
                                  <p:stCondLst>
                                    <p:cond delay="0"/>
                                  </p:stCondLst>
                                  <p:childTnLst>
                                    <p:set>
                                      <p:cBhvr>
                                        <p:cTn id="83" dur="1" fill="hold">
                                          <p:stCondLst>
                                            <p:cond delay="0"/>
                                          </p:stCondLst>
                                        </p:cTn>
                                        <p:tgtEl>
                                          <p:spTgt spid="22"/>
                                        </p:tgtEl>
                                        <p:attrNameLst>
                                          <p:attrName>style.visibility</p:attrName>
                                        </p:attrNameLst>
                                      </p:cBhvr>
                                      <p:to>
                                        <p:strVal val="visible"/>
                                      </p:to>
                                    </p:set>
                                    <p:animEffect transition="in" filter="blinds(horizontal)">
                                      <p:cBhvr>
                                        <p:cTn id="8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P spid="8" grpId="0"/>
      <p:bldP spid="4" grpId="0"/>
      <p:bldP spid="5" grpId="0"/>
      <p:bldP spid="6" grpId="0"/>
      <p:bldP spid="14" grpId="0"/>
      <p:bldP spid="16" grpId="0"/>
      <p:bldP spid="18" grpId="0"/>
      <p:bldP spid="15" grpId="0"/>
      <p:bldP spid="17" grpId="0"/>
      <p:bldP spid="19" grpId="0"/>
      <p:bldP spid="1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圆角矩形标注 46"/>
          <p:cNvSpPr/>
          <p:nvPr/>
        </p:nvSpPr>
        <p:spPr bwMode="auto">
          <a:xfrm flipV="1">
            <a:off x="4444365" y="3316605"/>
            <a:ext cx="6013450" cy="1325880"/>
          </a:xfrm>
          <a:prstGeom prst="wedgeRoundRectCallout">
            <a:avLst>
              <a:gd name="adj1" fmla="val 42884"/>
              <a:gd name="adj2" fmla="val -68365"/>
              <a:gd name="adj3" fmla="val 16667"/>
            </a:avLst>
          </a:prstGeom>
          <a:ln w="19050">
            <a:headEnd type="none" w="med" len="med"/>
            <a:tailEnd type="none" w="med" len="med"/>
          </a:ln>
        </p:spPr>
        <p:style>
          <a:lnRef idx="2">
            <a:schemeClr val="accent2"/>
          </a:lnRef>
          <a:fillRef idx="1">
            <a:schemeClr val="lt1"/>
          </a:fillRef>
          <a:effectRef idx="0">
            <a:schemeClr val="accent2"/>
          </a:effectRef>
          <a:fontRef idx="minor">
            <a:schemeClr val="dk1"/>
          </a:fontRef>
        </p:style>
        <p:txBody>
          <a:bodyPr/>
          <a:lstStyle>
            <a:defPPr>
              <a:defRPr lang="zh-CN"/>
            </a:defPPr>
            <a:lvl1pPr marL="0" algn="l" defTabSz="914400" rtl="0" eaLnBrk="1" latinLnBrk="0" hangingPunct="1">
              <a:defRPr sz="1800" kern="1200">
                <a:solidFill>
                  <a:srgbClr val="000000"/>
                </a:solidFill>
                <a:latin typeface="思源黑体 CN Bold"/>
                <a:ea typeface="+mn-ea"/>
                <a:cs typeface="+mn-cs"/>
              </a:defRPr>
            </a:lvl1pPr>
            <a:lvl2pPr marL="457200" algn="l" defTabSz="914400" rtl="0" eaLnBrk="1" latinLnBrk="0" hangingPunct="1">
              <a:defRPr sz="1800" kern="1200">
                <a:solidFill>
                  <a:srgbClr val="000000"/>
                </a:solidFill>
                <a:latin typeface="思源黑体 CN Bold"/>
                <a:ea typeface="+mn-ea"/>
                <a:cs typeface="+mn-cs"/>
              </a:defRPr>
            </a:lvl2pPr>
            <a:lvl3pPr marL="914400" algn="l" defTabSz="914400" rtl="0" eaLnBrk="1" latinLnBrk="0" hangingPunct="1">
              <a:defRPr sz="1800" kern="1200">
                <a:solidFill>
                  <a:srgbClr val="000000"/>
                </a:solidFill>
                <a:latin typeface="思源黑体 CN Bold"/>
                <a:ea typeface="+mn-ea"/>
                <a:cs typeface="+mn-cs"/>
              </a:defRPr>
            </a:lvl3pPr>
            <a:lvl4pPr marL="1371600" algn="l" defTabSz="914400" rtl="0" eaLnBrk="1" latinLnBrk="0" hangingPunct="1">
              <a:defRPr sz="1800" kern="1200">
                <a:solidFill>
                  <a:srgbClr val="000000"/>
                </a:solidFill>
                <a:latin typeface="思源黑体 CN Bold"/>
                <a:ea typeface="+mn-ea"/>
                <a:cs typeface="+mn-cs"/>
              </a:defRPr>
            </a:lvl4pPr>
            <a:lvl5pPr marL="1828800" algn="l" defTabSz="914400" rtl="0" eaLnBrk="1" latinLnBrk="0" hangingPunct="1">
              <a:defRPr sz="1800" kern="1200">
                <a:solidFill>
                  <a:srgbClr val="000000"/>
                </a:solidFill>
                <a:latin typeface="思源黑体 CN Bold"/>
                <a:ea typeface="+mn-ea"/>
                <a:cs typeface="+mn-cs"/>
              </a:defRPr>
            </a:lvl5pPr>
            <a:lvl6pPr marL="2286000" algn="l" defTabSz="914400" rtl="0" eaLnBrk="1" latinLnBrk="0" hangingPunct="1">
              <a:defRPr sz="1800" kern="1200">
                <a:solidFill>
                  <a:srgbClr val="000000"/>
                </a:solidFill>
                <a:latin typeface="思源黑体 CN Bold"/>
                <a:ea typeface="+mn-ea"/>
                <a:cs typeface="+mn-cs"/>
              </a:defRPr>
            </a:lvl6pPr>
            <a:lvl7pPr marL="2743200" algn="l" defTabSz="914400" rtl="0" eaLnBrk="1" latinLnBrk="0" hangingPunct="1">
              <a:defRPr sz="1800" kern="1200">
                <a:solidFill>
                  <a:srgbClr val="000000"/>
                </a:solidFill>
                <a:latin typeface="思源黑体 CN Bold"/>
                <a:ea typeface="+mn-ea"/>
                <a:cs typeface="+mn-cs"/>
              </a:defRPr>
            </a:lvl7pPr>
            <a:lvl8pPr marL="3200400" algn="l" defTabSz="914400" rtl="0" eaLnBrk="1" latinLnBrk="0" hangingPunct="1">
              <a:defRPr sz="1800" kern="1200">
                <a:solidFill>
                  <a:srgbClr val="000000"/>
                </a:solidFill>
                <a:latin typeface="思源黑体 CN Bold"/>
                <a:ea typeface="+mn-ea"/>
                <a:cs typeface="+mn-cs"/>
              </a:defRPr>
            </a:lvl8pPr>
            <a:lvl9pPr marL="3657600" algn="l" defTabSz="914400" rtl="0" eaLnBrk="1" latinLnBrk="0" hangingPunct="1">
              <a:defRPr sz="1800" kern="1200">
                <a:solidFill>
                  <a:srgbClr val="000000"/>
                </a:solidFill>
                <a:latin typeface="思源黑体 CN Bold"/>
                <a:ea typeface="+mn-ea"/>
                <a:cs typeface="+mn-cs"/>
              </a:defRPr>
            </a:lvl9pPr>
          </a:lstStyle>
          <a:p>
            <a:pPr eaLnBrk="1" hangingPunct="1">
              <a:buFont typeface="Arial" pitchFamily="34" charset="0"/>
              <a:buNone/>
              <a:defRPr/>
            </a:pPr>
            <a:endParaRPr lang="zh-CN" altLang="en-US" sz="2400" b="1">
              <a:solidFill>
                <a:schemeClr val="tx1"/>
              </a:solidFill>
              <a:ea typeface="楷体" panose="02010609060101010101" pitchFamily="49" charset="-122"/>
              <a:sym typeface="+mn-lt"/>
            </a:endParaRPr>
          </a:p>
        </p:txBody>
      </p:sp>
      <p:sp>
        <p:nvSpPr>
          <p:cNvPr id="3" name="文本框 2"/>
          <p:cNvSpPr txBox="1"/>
          <p:nvPr/>
        </p:nvSpPr>
        <p:spPr>
          <a:xfrm>
            <a:off x="1864995" y="2468245"/>
            <a:ext cx="843089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latin typeface="Times New Roman" panose="02020603050405020304" pitchFamily="18" charset="0"/>
                <a:ea typeface="华文楷体" panose="02010600040101010101" pitchFamily="2" charset="-122"/>
                <a:cs typeface="Times New Roman" panose="02020603050405020304" pitchFamily="18" charset="0"/>
              </a:rPr>
              <a:t>加法交换律：</a:t>
            </a:r>
            <a:r>
              <a:rPr lang="en-US" alt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rPr>
              <a:t>a+b=b+a</a:t>
            </a:r>
            <a:r>
              <a:rPr lang="zh-CN" sz="2400" b="1">
                <a:solidFill>
                  <a:schemeClr val="tx1"/>
                </a:solidFill>
                <a:latin typeface="Times New Roman" panose="02020603050405020304" pitchFamily="18" charset="0"/>
                <a:ea typeface="华文楷体" panose="02010600040101010101" pitchFamily="2" charset="-122"/>
                <a:cs typeface="Times New Roman" panose="02020603050405020304" pitchFamily="18" charset="0"/>
              </a:rPr>
              <a:t>两个数相加，交换加数的位置，和不变。</a:t>
            </a:r>
            <a:endParaRPr lang="zh-CN" altLang="en-US" sz="2400" b="1">
              <a:solidFill>
                <a:schemeClr val="tx1"/>
              </a:solidFill>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4" name="文本框 3"/>
          <p:cNvSpPr txBox="1"/>
          <p:nvPr/>
        </p:nvSpPr>
        <p:spPr>
          <a:xfrm>
            <a:off x="1864360" y="3001010"/>
            <a:ext cx="258000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latin typeface="Times New Roman" panose="02020603050405020304" pitchFamily="18" charset="0"/>
                <a:ea typeface="华文楷体" panose="02010600040101010101" pitchFamily="2" charset="-122"/>
                <a:cs typeface="Times New Roman" panose="02020603050405020304" pitchFamily="18" charset="0"/>
                <a:sym typeface="+mn-ea"/>
              </a:rPr>
              <a:t>2</a:t>
            </a:r>
            <a:r>
              <a:rPr lang="zh-CN" altLang="en-US" sz="2400" b="1">
                <a:latin typeface="Times New Roman" panose="02020603050405020304" pitchFamily="18" charset="0"/>
                <a:ea typeface="华文楷体" panose="02010600040101010101" pitchFamily="2" charset="-122"/>
                <a:cs typeface="Times New Roman" panose="02020603050405020304" pitchFamily="18" charset="0"/>
                <a:sym typeface="+mn-ea"/>
              </a:rPr>
              <a:t>、</a:t>
            </a:r>
            <a:r>
              <a:rPr lang="zh-CN" sz="2400" b="1">
                <a:latin typeface="Times New Roman" panose="02020603050405020304" pitchFamily="18" charset="0"/>
                <a:ea typeface="华文楷体" panose="02010600040101010101" pitchFamily="2" charset="-122"/>
                <a:cs typeface="Times New Roman" panose="02020603050405020304" pitchFamily="18" charset="0"/>
                <a:sym typeface="+mn-ea"/>
              </a:rPr>
              <a:t>67+87+13</a:t>
            </a:r>
            <a:endParaRPr lang="zh-CN" sz="2400" b="1">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6" name="文本框 5"/>
          <p:cNvSpPr txBox="1"/>
          <p:nvPr/>
        </p:nvSpPr>
        <p:spPr>
          <a:xfrm>
            <a:off x="1320800" y="1139825"/>
            <a:ext cx="40640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latin typeface="Times New Roman" panose="02020603050405020304" pitchFamily="18" charset="0"/>
                <a:ea typeface="华文楷体" panose="02010600040101010101" pitchFamily="2" charset="-122"/>
                <a:cs typeface="Times New Roman" panose="02020603050405020304" pitchFamily="18" charset="0"/>
              </a:rPr>
              <a:t>复习导入：</a:t>
            </a:r>
            <a:endParaRPr lang="zh-CN" sz="2400" b="1">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7" name="文本框 6"/>
          <p:cNvSpPr txBox="1"/>
          <p:nvPr/>
        </p:nvSpPr>
        <p:spPr>
          <a:xfrm>
            <a:off x="1864995" y="1910715"/>
            <a:ext cx="246443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latin typeface="Times New Roman" panose="02020603050405020304" pitchFamily="18" charset="0"/>
                <a:ea typeface="华文楷体" panose="02010600040101010101" pitchFamily="2" charset="-122"/>
                <a:cs typeface="Times New Roman" panose="02020603050405020304" pitchFamily="18" charset="0"/>
              </a:rPr>
              <a:t>1</a:t>
            </a:r>
            <a:r>
              <a:rPr lang="zh-CN" altLang="en-US" sz="2400" b="1">
                <a:latin typeface="Times New Roman" panose="02020603050405020304" pitchFamily="18" charset="0"/>
                <a:ea typeface="华文楷体" panose="02010600040101010101" pitchFamily="2" charset="-122"/>
                <a:cs typeface="Times New Roman" panose="02020603050405020304" pitchFamily="18" charset="0"/>
              </a:rPr>
              <a:t>、</a:t>
            </a:r>
            <a:r>
              <a:rPr lang="zh-CN" sz="2400" b="1">
                <a:latin typeface="Times New Roman" panose="02020603050405020304" pitchFamily="18" charset="0"/>
                <a:ea typeface="华文楷体" panose="02010600040101010101" pitchFamily="2" charset="-122"/>
                <a:cs typeface="Times New Roman" panose="02020603050405020304" pitchFamily="18" charset="0"/>
              </a:rPr>
              <a:t>45+65=65+45</a:t>
            </a:r>
            <a:endParaRPr lang="en-US" altLang="zh-CN"/>
          </a:p>
        </p:txBody>
      </p:sp>
      <p:sp>
        <p:nvSpPr>
          <p:cNvPr id="8" name="文本框 7"/>
          <p:cNvSpPr txBox="1"/>
          <p:nvPr/>
        </p:nvSpPr>
        <p:spPr>
          <a:xfrm>
            <a:off x="1974850" y="3378200"/>
            <a:ext cx="40640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latin typeface="Times New Roman" panose="02020603050405020304" pitchFamily="18" charset="0"/>
                <a:ea typeface="华文楷体" panose="02010600040101010101" pitchFamily="2" charset="-122"/>
                <a:cs typeface="Times New Roman" panose="02020603050405020304" pitchFamily="18" charset="0"/>
                <a:sym typeface="+mn-ea"/>
              </a:rPr>
              <a:t>=</a:t>
            </a:r>
            <a:r>
              <a:rPr lang="en-US" altLang="zh-CN" sz="2400" b="1">
                <a:latin typeface="Times New Roman" panose="02020603050405020304" pitchFamily="18" charset="0"/>
                <a:ea typeface="华文楷体" panose="02010600040101010101" pitchFamily="2" charset="-122"/>
                <a:cs typeface="Times New Roman" panose="02020603050405020304" pitchFamily="18" charset="0"/>
                <a:sym typeface="+mn-ea"/>
              </a:rPr>
              <a:t>  </a:t>
            </a:r>
            <a:r>
              <a:rPr lang="zh-CN" sz="2400" b="1">
                <a:latin typeface="Times New Roman" panose="02020603050405020304" pitchFamily="18" charset="0"/>
                <a:ea typeface="华文楷体" panose="02010600040101010101" pitchFamily="2" charset="-122"/>
                <a:cs typeface="Times New Roman" panose="02020603050405020304" pitchFamily="18" charset="0"/>
                <a:sym typeface="+mn-ea"/>
              </a:rPr>
              <a:t>67+(87+13)</a:t>
            </a:r>
            <a:endParaRPr lang="zh-CN" altLang="en-US"/>
          </a:p>
        </p:txBody>
      </p:sp>
      <p:sp>
        <p:nvSpPr>
          <p:cNvPr id="9" name="文本框 8"/>
          <p:cNvSpPr txBox="1"/>
          <p:nvPr/>
        </p:nvSpPr>
        <p:spPr>
          <a:xfrm>
            <a:off x="1974850" y="3796665"/>
            <a:ext cx="40640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latin typeface="Times New Roman" panose="02020603050405020304" pitchFamily="18" charset="0"/>
                <a:ea typeface="华文楷体" panose="02010600040101010101" pitchFamily="2" charset="-122"/>
                <a:cs typeface="Times New Roman" panose="02020603050405020304" pitchFamily="18" charset="0"/>
                <a:sym typeface="+mn-ea"/>
              </a:rPr>
              <a:t>=</a:t>
            </a:r>
            <a:r>
              <a:rPr lang="en-US" altLang="zh-CN" sz="2400" b="1">
                <a:latin typeface="Times New Roman" panose="02020603050405020304" pitchFamily="18" charset="0"/>
                <a:ea typeface="华文楷体" panose="02010600040101010101" pitchFamily="2" charset="-122"/>
                <a:cs typeface="Times New Roman" panose="02020603050405020304" pitchFamily="18" charset="0"/>
                <a:sym typeface="+mn-ea"/>
              </a:rPr>
              <a:t>  67</a:t>
            </a:r>
            <a:r>
              <a:rPr lang="zh-CN" sz="2400" b="1">
                <a:latin typeface="Times New Roman" panose="02020603050405020304" pitchFamily="18" charset="0"/>
                <a:ea typeface="华文楷体" panose="02010600040101010101" pitchFamily="2" charset="-122"/>
                <a:cs typeface="Times New Roman" panose="02020603050405020304" pitchFamily="18" charset="0"/>
                <a:sym typeface="+mn-ea"/>
              </a:rPr>
              <a:t>+100</a:t>
            </a:r>
            <a:endParaRPr lang="zh-CN" sz="2400" b="1">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10" name="文本框 9"/>
          <p:cNvSpPr txBox="1"/>
          <p:nvPr/>
        </p:nvSpPr>
        <p:spPr>
          <a:xfrm>
            <a:off x="1974850" y="4183380"/>
            <a:ext cx="210566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latin typeface="Times New Roman" panose="02020603050405020304" pitchFamily="18" charset="0"/>
                <a:ea typeface="华文楷体" panose="02010600040101010101" pitchFamily="2" charset="-122"/>
                <a:cs typeface="Times New Roman" panose="02020603050405020304" pitchFamily="18" charset="0"/>
                <a:sym typeface="+mn-ea"/>
              </a:rPr>
              <a:t>=</a:t>
            </a:r>
            <a:r>
              <a:rPr lang="en-US" altLang="zh-CN" sz="2400" b="1">
                <a:latin typeface="Times New Roman" panose="02020603050405020304" pitchFamily="18" charset="0"/>
                <a:ea typeface="华文楷体" panose="02010600040101010101" pitchFamily="2" charset="-122"/>
                <a:cs typeface="Times New Roman" panose="02020603050405020304" pitchFamily="18" charset="0"/>
                <a:sym typeface="+mn-ea"/>
              </a:rPr>
              <a:t>  </a:t>
            </a:r>
            <a:r>
              <a:rPr lang="zh-CN" sz="2400" b="1">
                <a:latin typeface="Times New Roman" panose="02020603050405020304" pitchFamily="18" charset="0"/>
                <a:ea typeface="华文楷体" panose="02010600040101010101" pitchFamily="2" charset="-122"/>
                <a:cs typeface="Times New Roman" panose="02020603050405020304" pitchFamily="18" charset="0"/>
                <a:sym typeface="+mn-ea"/>
              </a:rPr>
              <a:t>167</a:t>
            </a:r>
            <a:endParaRPr lang="zh-CN" sz="2400" b="1">
              <a:latin typeface="Times New Roman" panose="02020603050405020304" pitchFamily="18" charset="0"/>
              <a:ea typeface="华文楷体" panose="02010600040101010101" pitchFamily="2" charset="-122"/>
              <a:cs typeface="Times New Roman" panose="02020603050405020304" pitchFamily="18" charset="0"/>
            </a:endParaRPr>
          </a:p>
        </p:txBody>
      </p:sp>
      <p:sp>
        <p:nvSpPr>
          <p:cNvPr id="13" name="文本框 12"/>
          <p:cNvSpPr txBox="1"/>
          <p:nvPr/>
        </p:nvSpPr>
        <p:spPr>
          <a:xfrm>
            <a:off x="4988560" y="3378200"/>
            <a:ext cx="4906010" cy="114173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latin typeface="Times New Roman" panose="02020603050405020304" pitchFamily="18" charset="0"/>
                <a:ea typeface="华文楷体" panose="02010600040101010101" pitchFamily="2" charset="-122"/>
                <a:cs typeface="Times New Roman" panose="02020603050405020304" pitchFamily="18" charset="0"/>
                <a:sym typeface="+mn-lt"/>
              </a:rPr>
              <a:t>加法结合律：</a:t>
            </a:r>
            <a:r>
              <a:rPr lang="zh-CN" sz="2400" b="1">
                <a:solidFill>
                  <a:srgbClr val="FF0000"/>
                </a:solidFill>
                <a:latin typeface="Times New Roman" panose="02020603050405020304" pitchFamily="18" charset="0"/>
                <a:ea typeface="华文楷体" panose="02010600040101010101" pitchFamily="2" charset="-122"/>
                <a:cs typeface="Times New Roman" panose="02020603050405020304" pitchFamily="18" charset="0"/>
                <a:sym typeface="+mn-lt"/>
              </a:rPr>
              <a:t>a+b+c=a+(b+c)</a:t>
            </a:r>
            <a:r>
              <a:rPr lang="zh-CN" sz="2400" b="1">
                <a:latin typeface="Times New Roman" panose="02020603050405020304" pitchFamily="18" charset="0"/>
                <a:ea typeface="华文楷体" panose="02010600040101010101" pitchFamily="2" charset="-122"/>
                <a:cs typeface="Times New Roman" panose="02020603050405020304" pitchFamily="18" charset="0"/>
                <a:sym typeface="+mn-lt"/>
              </a:rPr>
              <a:t>。三个数相加，先把前两个数相加，或者先把后两个数相加，和不变。</a:t>
            </a:r>
            <a:endParaRPr lang="zh-CN" sz="2400" b="1">
              <a:solidFill>
                <a:schemeClr val="tx1"/>
              </a:solidFill>
              <a:latin typeface="Times New Roman" panose="02020603050405020304" pitchFamily="18" charset="0"/>
              <a:ea typeface="华文楷体" panose="02010600040101010101" pitchFamily="2" charset="-122"/>
              <a:cs typeface="Times New Roman" panose="02020603050405020304" pitchFamily="18" charset="0"/>
              <a:sym typeface="+mn-lt"/>
            </a:endParaRPr>
          </a:p>
          <a:p>
            <a:r>
              <a:rPr lang="zh-CN" altLang="en-US"/>
              <a:t>	</a:t>
            </a:r>
            <a:endParaRPr lang="zh-CN" altLang="en-US"/>
          </a:p>
        </p:txBody>
      </p:sp>
      <p:pic>
        <p:nvPicPr>
          <p:cNvPr id="21" name="图片 20"/>
          <p:cNvPicPr>
            <a:picLocks noChangeAspect="1"/>
          </p:cNvPicPr>
          <p:nvPr>
            <p:custDataLst>
              <p:tags r:id="rId3"/>
            </p:custDataLst>
          </p:nvPr>
        </p:nvPicPr>
        <p:blipFill>
          <a:blip r:embed="rId2"/>
          <a:stretch>
            <a:fillRect/>
          </a:stretch>
        </p:blipFill>
        <p:spPr>
          <a:xfrm flipH="1">
            <a:off x="9972675" y="4701540"/>
            <a:ext cx="1515110" cy="173736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nodeType="clickEffect">
                                  <p:stCondLst>
                                    <p:cond delay="0"/>
                                  </p:stCondLst>
                                  <p:childTnLst>
                                    <p:set>
                                      <p:cBhvr>
                                        <p:cTn id="48" dur="1" fill="hold">
                                          <p:stCondLst>
                                            <p:cond delay="0"/>
                                          </p:stCondLst>
                                        </p:cTn>
                                        <p:tgtEl>
                                          <p:spTgt spid="21"/>
                                        </p:tgtEl>
                                        <p:attrNameLst>
                                          <p:attrName>style.visibility</p:attrName>
                                        </p:attrNameLst>
                                      </p:cBhvr>
                                      <p:to>
                                        <p:strVal val="visible"/>
                                      </p:to>
                                    </p:set>
                                    <p:anim calcmode="lin" valueType="num">
                                      <p:cBhvr additive="base">
                                        <p:cTn id="49" dur="500" fill="hold"/>
                                        <p:tgtEl>
                                          <p:spTgt spid="21"/>
                                        </p:tgtEl>
                                        <p:attrNameLst>
                                          <p:attrName>ppt_x</p:attrName>
                                        </p:attrNameLst>
                                      </p:cBhvr>
                                      <p:tavLst>
                                        <p:tav tm="0">
                                          <p:val>
                                            <p:strVal val="#ppt_x"/>
                                          </p:val>
                                        </p:tav>
                                        <p:tav tm="100000">
                                          <p:val>
                                            <p:strVal val="#ppt_x"/>
                                          </p:val>
                                        </p:tav>
                                      </p:tavLst>
                                    </p:anim>
                                    <p:anim calcmode="lin" valueType="num">
                                      <p:cBhvr additive="base">
                                        <p:cTn id="50" dur="500" fill="hold"/>
                                        <p:tgtEl>
                                          <p:spTgt spid="21"/>
                                        </p:tgtEl>
                                        <p:attrNameLst>
                                          <p:attrName>ppt_y</p:attrName>
                                        </p:attrNameLst>
                                      </p:cBhvr>
                                      <p:tavLst>
                                        <p:tav tm="0">
                                          <p:val>
                                            <p:strVal val="1+#ppt_h/2"/>
                                          </p:val>
                                        </p:tav>
                                        <p:tav tm="100000">
                                          <p:val>
                                            <p:strVal val="#ppt_y"/>
                                          </p:val>
                                        </p:tav>
                                      </p:tavLst>
                                    </p:anim>
                                  </p:childTnLst>
                                </p:cTn>
                              </p:par>
                              <p:par>
                                <p:cTn id="51" presetID="2" presetClass="entr" presetSubtype="4" dur="500" fill="hold" grpId="0" nodeType="withEffect">
                                  <p:stCondLst>
                                    <p:cond delay="0"/>
                                  </p:stCondLst>
                                  <p:childTnLst>
                                    <p:set>
                                      <p:cBhvr>
                                        <p:cTn id="52" dur="1" fill="hold">
                                          <p:stCondLst>
                                            <p:cond delay="0"/>
                                          </p:stCondLst>
                                        </p:cTn>
                                        <p:tgtEl>
                                          <p:spTgt spid="2"/>
                                        </p:tgtEl>
                                        <p:attrNameLst>
                                          <p:attrName>style.visibility</p:attrName>
                                        </p:attrNameLst>
                                      </p:cBhvr>
                                      <p:to>
                                        <p:strVal val="visible"/>
                                      </p:to>
                                    </p:set>
                                    <p:anim calcmode="lin" valueType="num">
                                      <p:cBhvr additive="base">
                                        <p:cTn id="53" dur="500" fill="hold"/>
                                        <p:tgtEl>
                                          <p:spTgt spid="2"/>
                                        </p:tgtEl>
                                        <p:attrNameLst>
                                          <p:attrName>ppt_x</p:attrName>
                                        </p:attrNameLst>
                                      </p:cBhvr>
                                      <p:tavLst>
                                        <p:tav tm="0">
                                          <p:val>
                                            <p:strVal val="#ppt_x"/>
                                          </p:val>
                                        </p:tav>
                                        <p:tav tm="100000">
                                          <p:val>
                                            <p:strVal val="#ppt_x"/>
                                          </p:val>
                                        </p:tav>
                                      </p:tavLst>
                                    </p:anim>
                                    <p:anim calcmode="lin" valueType="num">
                                      <p:cBhvr additive="base">
                                        <p:cTn id="54" dur="500" fill="hold"/>
                                        <p:tgtEl>
                                          <p:spTgt spid="2"/>
                                        </p:tgtEl>
                                        <p:attrNameLst>
                                          <p:attrName>ppt_y</p:attrName>
                                        </p:attrNameLst>
                                      </p:cBhvr>
                                      <p:tavLst>
                                        <p:tav tm="0">
                                          <p:val>
                                            <p:strVal val="1+#ppt_h/2"/>
                                          </p:val>
                                        </p:tav>
                                        <p:tav tm="100000">
                                          <p:val>
                                            <p:strVal val="#ppt_y"/>
                                          </p:val>
                                        </p:tav>
                                      </p:tavLst>
                                    </p:anim>
                                  </p:childTnLst>
                                </p:cTn>
                              </p:par>
                              <p:par>
                                <p:cTn id="55" presetID="2" presetClass="entr" presetSubtype="4" dur="500" fill="hold" grpId="0" nodeType="withEffect">
                                  <p:stCondLst>
                                    <p:cond delay="0"/>
                                  </p:stCondLst>
                                  <p:childTnLst>
                                    <p:set>
                                      <p:cBhvr>
                                        <p:cTn id="56" dur="1" fill="hold">
                                          <p:stCondLst>
                                            <p:cond delay="0"/>
                                          </p:stCondLst>
                                        </p:cTn>
                                        <p:tgtEl>
                                          <p:spTgt spid="13"/>
                                        </p:tgtEl>
                                        <p:attrNameLst>
                                          <p:attrName>style.visibility</p:attrName>
                                        </p:attrNameLst>
                                      </p:cBhvr>
                                      <p:to>
                                        <p:strVal val="visible"/>
                                      </p:to>
                                    </p:set>
                                    <p:anim calcmode="lin" valueType="num">
                                      <p:cBhvr additive="base">
                                        <p:cTn id="57" dur="500" fill="hold"/>
                                        <p:tgtEl>
                                          <p:spTgt spid="13"/>
                                        </p:tgtEl>
                                        <p:attrNameLst>
                                          <p:attrName>ppt_x</p:attrName>
                                        </p:attrNameLst>
                                      </p:cBhvr>
                                      <p:tavLst>
                                        <p:tav tm="0">
                                          <p:val>
                                            <p:strVal val="#ppt_x"/>
                                          </p:val>
                                        </p:tav>
                                        <p:tav tm="100000">
                                          <p:val>
                                            <p:strVal val="#ppt_x"/>
                                          </p:val>
                                        </p:tav>
                                      </p:tavLst>
                                    </p:anim>
                                    <p:anim calcmode="lin" valueType="num">
                                      <p:cBhvr additive="base">
                                        <p:cTn id="5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3" grpId="0"/>
      <p:bldP spid="4" grpId="0"/>
      <p:bldP spid="8" grpId="0"/>
      <p:bldP spid="9" grpId="0"/>
      <p:bldP spid="10" grpId="0"/>
      <p:bldP spid="2" grpId="0"/>
      <p:bldP spid="1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6155806" y="3571043"/>
            <a:ext cx="247840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latin typeface="楷体" panose="02010609060101010101" pitchFamily="49" charset="-122"/>
                <a:ea typeface="楷体" panose="02010609060101010101" pitchFamily="49" charset="-122"/>
              </a:rPr>
              <a:t>乘法交换律</a:t>
            </a:r>
            <a:endParaRPr lang="zh-CN" altLang="en-US" sz="3600" b="1">
              <a:latin typeface="楷体" panose="02010609060101010101" pitchFamily="49" charset="-122"/>
              <a:ea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1386840" y="4168140"/>
            <a:ext cx="9004935"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sz="2400" b="1">
                <a:latin typeface="Times New Roman" panose="02020603050405020304" pitchFamily="18" charset="0"/>
                <a:ea typeface="华文楷体" panose="02010600040101010101" pitchFamily="2" charset="-122"/>
                <a:cs typeface="Times New Roman" panose="02020603050405020304" pitchFamily="18" charset="0"/>
                <a:sym typeface="+mn-lt"/>
              </a:rPr>
              <a:t>一共有多少人在踢毽子？</a:t>
            </a:r>
            <a:endParaRPr sz="2400" b="1">
              <a:latin typeface="Times New Roman" panose="02020603050405020304" pitchFamily="18" charset="0"/>
              <a:ea typeface="华文楷体" panose="02010600040101010101" pitchFamily="2" charset="-122"/>
              <a:cs typeface="Times New Roman" panose="02020603050405020304" pitchFamily="18" charset="0"/>
              <a:sym typeface="+mn-lt"/>
            </a:endParaRPr>
          </a:p>
        </p:txBody>
      </p:sp>
      <p:grpSp>
        <p:nvGrpSpPr>
          <p:cNvPr id="17" name="组合 16"/>
          <p:cNvGrpSpPr/>
          <p:nvPr/>
        </p:nvGrpSpPr>
        <p:grpSpPr>
          <a:xfrm>
            <a:off x="8389280" y="2380586"/>
            <a:ext cx="3388375" cy="3184535"/>
            <a:chOff x="7717658" y="2181505"/>
            <a:chExt cx="3388375" cy="3184535"/>
          </a:xfrm>
        </p:grpSpPr>
        <p:grpSp>
          <p:nvGrpSpPr>
            <p:cNvPr id="18" name="组合 17"/>
            <p:cNvGrpSpPr/>
            <p:nvPr/>
          </p:nvGrpSpPr>
          <p:grpSpPr>
            <a:xfrm flipV="1">
              <a:off x="7717658" y="2181505"/>
              <a:ext cx="2815590" cy="1047750"/>
              <a:chOff x="2470597" y="4340480"/>
              <a:chExt cx="1891946" cy="471308"/>
            </a:xfrm>
          </p:grpSpPr>
          <p:sp>
            <p:nvSpPr>
              <p:cNvPr id="19" name="圆角矩形标注 46"/>
              <p:cNvSpPr/>
              <p:nvPr/>
            </p:nvSpPr>
            <p:spPr bwMode="auto">
              <a:xfrm>
                <a:off x="2470597" y="4340480"/>
                <a:ext cx="1891946" cy="471308"/>
              </a:xfrm>
              <a:prstGeom prst="wedgeRoundRectCallout">
                <a:avLst>
                  <a:gd name="adj1" fmla="val 42884"/>
                  <a:gd name="adj2" fmla="val -68365"/>
                  <a:gd name="adj3" fmla="val 16667"/>
                </a:avLst>
              </a:prstGeom>
              <a:ln w="19050">
                <a:headEnd type="none" w="med" len="med"/>
                <a:tailEnd type="none" w="med" len="med"/>
              </a:ln>
            </p:spPr>
            <p:style>
              <a:lnRef idx="2">
                <a:schemeClr val="accent2"/>
              </a:lnRef>
              <a:fillRef idx="1">
                <a:schemeClr val="lt1"/>
              </a:fillRef>
              <a:effectRef idx="0">
                <a:schemeClr val="accent2"/>
              </a:effectRef>
              <a:fontRef idx="minor">
                <a:schemeClr val="dk1"/>
              </a:fontRef>
            </p:style>
            <p:txBody>
              <a:bodyPr/>
              <a:lstStyle>
                <a:defPPr>
                  <a:defRPr lang="zh-CN"/>
                </a:defPPr>
                <a:lvl1pPr marL="0" algn="l" defTabSz="914400" rtl="0" eaLnBrk="1" latinLnBrk="0" hangingPunct="1">
                  <a:defRPr sz="1800" kern="1200">
                    <a:solidFill>
                      <a:srgbClr val="000000"/>
                    </a:solidFill>
                    <a:latin typeface="思源黑体 CN Bold"/>
                    <a:ea typeface="+mn-ea"/>
                    <a:cs typeface="+mn-cs"/>
                  </a:defRPr>
                </a:lvl1pPr>
                <a:lvl2pPr marL="457200" algn="l" defTabSz="914400" rtl="0" eaLnBrk="1" latinLnBrk="0" hangingPunct="1">
                  <a:defRPr sz="1800" kern="1200">
                    <a:solidFill>
                      <a:srgbClr val="000000"/>
                    </a:solidFill>
                    <a:latin typeface="思源黑体 CN Bold"/>
                    <a:ea typeface="+mn-ea"/>
                    <a:cs typeface="+mn-cs"/>
                  </a:defRPr>
                </a:lvl2pPr>
                <a:lvl3pPr marL="914400" algn="l" defTabSz="914400" rtl="0" eaLnBrk="1" latinLnBrk="0" hangingPunct="1">
                  <a:defRPr sz="1800" kern="1200">
                    <a:solidFill>
                      <a:srgbClr val="000000"/>
                    </a:solidFill>
                    <a:latin typeface="思源黑体 CN Bold"/>
                    <a:ea typeface="+mn-ea"/>
                    <a:cs typeface="+mn-cs"/>
                  </a:defRPr>
                </a:lvl3pPr>
                <a:lvl4pPr marL="1371600" algn="l" defTabSz="914400" rtl="0" eaLnBrk="1" latinLnBrk="0" hangingPunct="1">
                  <a:defRPr sz="1800" kern="1200">
                    <a:solidFill>
                      <a:srgbClr val="000000"/>
                    </a:solidFill>
                    <a:latin typeface="思源黑体 CN Bold"/>
                    <a:ea typeface="+mn-ea"/>
                    <a:cs typeface="+mn-cs"/>
                  </a:defRPr>
                </a:lvl4pPr>
                <a:lvl5pPr marL="1828800" algn="l" defTabSz="914400" rtl="0" eaLnBrk="1" latinLnBrk="0" hangingPunct="1">
                  <a:defRPr sz="1800" kern="1200">
                    <a:solidFill>
                      <a:srgbClr val="000000"/>
                    </a:solidFill>
                    <a:latin typeface="思源黑体 CN Bold"/>
                    <a:ea typeface="+mn-ea"/>
                    <a:cs typeface="+mn-cs"/>
                  </a:defRPr>
                </a:lvl5pPr>
                <a:lvl6pPr marL="2286000" algn="l" defTabSz="914400" rtl="0" eaLnBrk="1" latinLnBrk="0" hangingPunct="1">
                  <a:defRPr sz="1800" kern="1200">
                    <a:solidFill>
                      <a:srgbClr val="000000"/>
                    </a:solidFill>
                    <a:latin typeface="思源黑体 CN Bold"/>
                    <a:ea typeface="+mn-ea"/>
                    <a:cs typeface="+mn-cs"/>
                  </a:defRPr>
                </a:lvl6pPr>
                <a:lvl7pPr marL="2743200" algn="l" defTabSz="914400" rtl="0" eaLnBrk="1" latinLnBrk="0" hangingPunct="1">
                  <a:defRPr sz="1800" kern="1200">
                    <a:solidFill>
                      <a:srgbClr val="000000"/>
                    </a:solidFill>
                    <a:latin typeface="思源黑体 CN Bold"/>
                    <a:ea typeface="+mn-ea"/>
                    <a:cs typeface="+mn-cs"/>
                  </a:defRPr>
                </a:lvl7pPr>
                <a:lvl8pPr marL="3200400" algn="l" defTabSz="914400" rtl="0" eaLnBrk="1" latinLnBrk="0" hangingPunct="1">
                  <a:defRPr sz="1800" kern="1200">
                    <a:solidFill>
                      <a:srgbClr val="000000"/>
                    </a:solidFill>
                    <a:latin typeface="思源黑体 CN Bold"/>
                    <a:ea typeface="+mn-ea"/>
                    <a:cs typeface="+mn-cs"/>
                  </a:defRPr>
                </a:lvl8pPr>
                <a:lvl9pPr marL="3657600" algn="l" defTabSz="914400" rtl="0" eaLnBrk="1" latinLnBrk="0" hangingPunct="1">
                  <a:defRPr sz="1800" kern="1200">
                    <a:solidFill>
                      <a:srgbClr val="000000"/>
                    </a:solidFill>
                    <a:latin typeface="思源黑体 CN Bold"/>
                    <a:ea typeface="+mn-ea"/>
                    <a:cs typeface="+mn-cs"/>
                  </a:defRPr>
                </a:lvl9pPr>
              </a:lstStyle>
              <a:p>
                <a:pPr eaLnBrk="1" hangingPunct="1">
                  <a:buFont typeface="Arial" pitchFamily="34" charset="0"/>
                  <a:buNone/>
                  <a:defRPr/>
                </a:pPr>
                <a:endParaRPr lang="zh-CN" altLang="en-US" sz="2400" b="1">
                  <a:solidFill>
                    <a:schemeClr val="tx1"/>
                  </a:solidFill>
                  <a:ea typeface="楷体" panose="02010609060101010101" pitchFamily="49" charset="-122"/>
                  <a:sym typeface="+mn-lt"/>
                </a:endParaRPr>
              </a:p>
            </p:txBody>
          </p:sp>
          <p:sp>
            <p:nvSpPr>
              <p:cNvPr id="20" name="TextBox 6"/>
              <p:cNvSpPr txBox="1">
                <a:spLocks noChangeArrowheads="1"/>
              </p:cNvSpPr>
              <p:nvPr/>
            </p:nvSpPr>
            <p:spPr bwMode="auto">
              <a:xfrm flipV="1">
                <a:off x="2489798" y="4373329"/>
                <a:ext cx="1853544" cy="373333"/>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just" eaLnBrk="1" hangingPunct="1">
                  <a:buFont typeface="Arial" pitchFamily="34" charset="0"/>
                  <a:buNone/>
                </a:pPr>
                <a:r>
                  <a:rPr lang="zh-CN" altLang="en-US" sz="2400" b="1">
                    <a:solidFill>
                      <a:srgbClr val="000000"/>
                    </a:solidFill>
                    <a:latin typeface="+mn-lt"/>
                    <a:ea typeface="楷体" panose="02010609060101010101" pitchFamily="49" charset="-122"/>
                    <a:sym typeface="+mn-lt"/>
                  </a:rPr>
                  <a:t>根据这两个算式可以写出什么等式？</a:t>
                </a:r>
                <a:endParaRPr lang="zh-CN" altLang="en-US" sz="2400" b="1">
                  <a:solidFill>
                    <a:srgbClr val="000000"/>
                  </a:solidFill>
                  <a:latin typeface="+mn-lt"/>
                  <a:ea typeface="楷体" panose="02010609060101010101" pitchFamily="49" charset="-122"/>
                  <a:sym typeface="+mn-lt"/>
                </a:endParaRPr>
              </a:p>
            </p:txBody>
          </p:sp>
        </p:grpSp>
        <p:pic>
          <p:nvPicPr>
            <p:cNvPr id="21" name="图片 20" descr="src=http___pic.51yuansu.com_pic3_cover_03_13_72_5b51ad2f75a32_610.jpg&amp;refer=http___pic.51yuansu"/>
            <p:cNvPicPr>
              <a:picLocks noChangeAspect="1"/>
            </p:cNvPicPr>
            <p:nvPr>
              <p:custDataLst>
                <p:tags r:id="rId3"/>
              </p:custDataLst>
            </p:nvPr>
          </p:nvPicPr>
          <p:blipFill>
            <a:blip r:embed="rId2"/>
            <a:stretch>
              <a:fillRect/>
            </a:stretch>
          </p:blipFill>
          <p:spPr>
            <a:xfrm flipH="1">
              <a:off x="9368674" y="3628681"/>
              <a:ext cx="1737359" cy="1737359"/>
            </a:xfrm>
            <a:prstGeom prst="rect">
              <a:avLst/>
            </a:prstGeom>
          </p:spPr>
        </p:pic>
      </p:grpSp>
      <p:pic>
        <p:nvPicPr>
          <p:cNvPr id="10" name="Picture 14"/>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668220" y="1844576"/>
            <a:ext cx="4238625" cy="2151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圆角矩形标注 10"/>
          <p:cNvSpPr/>
          <p:nvPr/>
        </p:nvSpPr>
        <p:spPr bwMode="auto">
          <a:xfrm>
            <a:off x="6506086" y="1823170"/>
            <a:ext cx="1367978" cy="433387"/>
          </a:xfrm>
          <a:prstGeom prst="wedgeRoundRectCallout">
            <a:avLst>
              <a:gd name="adj1" fmla="val -60854"/>
              <a:gd name="adj2" fmla="val 11658"/>
              <a:gd name="adj3" fmla="val 16667"/>
            </a:avLst>
          </a:prstGeom>
          <a:noFill/>
          <a:ln>
            <a:solidFill>
              <a:schemeClr val="accent1"/>
            </a:solidFill>
          </a:ln>
          <a:effectLst>
            <a:outerShdw blurRad="50800" dist="50800" dir="5400000" algn="ctr" rotWithShape="0">
              <a:schemeClr val="bg1"/>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fontAlgn="auto">
              <a:spcBef>
                <a:spcPct val="0"/>
              </a:spcBef>
              <a:spcAft>
                <a:spcPct val="0"/>
              </a:spcAft>
              <a:defRPr/>
            </a:pPr>
            <a:r>
              <a:rPr lang="zh-CN" altLang="en-US" sz="2400" b="1">
                <a:solidFill>
                  <a:schemeClr val="tx1"/>
                </a:solidFill>
                <a:latin typeface="Times New Roman" panose="02020603050405020304" pitchFamily="18" charset="0"/>
                <a:ea typeface="楷体" panose="02010609060101010101" pitchFamily="49" charset="-122"/>
                <a:cs typeface="Times New Roman" panose="02020603050405020304" pitchFamily="18" charset="0"/>
              </a:rPr>
              <a:t>每组5人。</a:t>
            </a:r>
            <a:endParaRPr lang="zh-CN" altLang="en-US" sz="2400" b="1">
              <a:solidFill>
                <a:schemeClr val="tx1"/>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12" name="圆角矩形标注 11"/>
          <p:cNvSpPr/>
          <p:nvPr/>
        </p:nvSpPr>
        <p:spPr bwMode="auto">
          <a:xfrm>
            <a:off x="3465011" y="1197133"/>
            <a:ext cx="2051844" cy="727343"/>
          </a:xfrm>
          <a:prstGeom prst="wedgeRoundRectCallout">
            <a:avLst>
              <a:gd name="adj1" fmla="val -20856"/>
              <a:gd name="adj2" fmla="val 62453"/>
              <a:gd name="adj3" fmla="val 16667"/>
            </a:avLst>
          </a:prstGeom>
          <a:noFill/>
          <a:ln>
            <a:solidFill>
              <a:srgbClr val="FF6699"/>
            </a:solidFill>
          </a:ln>
          <a:effectLst>
            <a:outerShdw blurRad="50800" dist="50800" dir="5400000" algn="ctr" rotWithShape="0">
              <a:schemeClr val="bg1"/>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defRPr/>
            </a:pPr>
            <a:r>
              <a:rPr lang="zh-CN" altLang="en-US" sz="2400" b="1">
                <a:solidFill>
                  <a:schemeClr val="tx1"/>
                </a:solidFill>
                <a:latin typeface="Times New Roman" panose="02020603050405020304" pitchFamily="18" charset="0"/>
                <a:ea typeface="楷体" panose="02010609060101010101" pitchFamily="49" charset="-122"/>
                <a:cs typeface="Times New Roman" panose="02020603050405020304" pitchFamily="18" charset="0"/>
              </a:rPr>
              <a:t>同学们分成</a:t>
            </a:r>
            <a:r>
              <a:rPr lang="en-US" altLang="zh-CN" sz="2400" b="1">
                <a:solidFill>
                  <a:schemeClr val="tx1"/>
                </a:solidFill>
                <a:latin typeface="Times New Roman" panose="02020603050405020304" pitchFamily="18" charset="0"/>
                <a:ea typeface="楷体" panose="02010609060101010101" pitchFamily="49" charset="-122"/>
                <a:cs typeface="Times New Roman" panose="02020603050405020304" pitchFamily="18" charset="0"/>
              </a:rPr>
              <a:t>3</a:t>
            </a:r>
            <a:endParaRPr lang="en-US" altLang="zh-CN" sz="2400" b="1">
              <a:solidFill>
                <a:schemeClr val="tx1"/>
              </a:solidFill>
              <a:latin typeface="Times New Roman" panose="02020603050405020304" pitchFamily="18" charset="0"/>
              <a:ea typeface="楷体" panose="02010609060101010101" pitchFamily="49" charset="-122"/>
              <a:cs typeface="Times New Roman" panose="02020603050405020304" pitchFamily="18" charset="0"/>
            </a:endParaRPr>
          </a:p>
          <a:p>
            <a:pPr>
              <a:defRPr/>
            </a:pPr>
            <a:r>
              <a:rPr lang="zh-CN" altLang="en-US" sz="2400" b="1">
                <a:solidFill>
                  <a:schemeClr val="tx1"/>
                </a:solidFill>
                <a:latin typeface="Times New Roman" panose="02020603050405020304" pitchFamily="18" charset="0"/>
                <a:ea typeface="楷体" panose="02010609060101010101" pitchFamily="49" charset="-122"/>
                <a:cs typeface="Times New Roman" panose="02020603050405020304" pitchFamily="18" charset="0"/>
              </a:rPr>
              <a:t>组踢毽子。</a:t>
            </a:r>
            <a:endParaRPr lang="zh-CN" altLang="en-US" sz="2400" b="1">
              <a:solidFill>
                <a:schemeClr val="tx1"/>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13" name="文本框 12"/>
          <p:cNvSpPr txBox="1"/>
          <p:nvPr/>
        </p:nvSpPr>
        <p:spPr>
          <a:xfrm>
            <a:off x="1772920" y="5096510"/>
            <a:ext cx="251650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sz="2400" b="1">
                <a:latin typeface="Times New Roman" panose="02020603050405020304" pitchFamily="18" charset="0"/>
                <a:ea typeface="楷体" panose="02010609060101010101" pitchFamily="49" charset="-122"/>
                <a:cs typeface="Times New Roman" panose="02020603050405020304" pitchFamily="18" charset="0"/>
                <a:sym typeface="+mn-ea"/>
              </a:rPr>
              <a:t>5×3=15（人）</a:t>
            </a:r>
            <a:endParaRPr sz="2400" b="1">
              <a:latin typeface="Times New Roman" panose="02020603050405020304" pitchFamily="18" charset="0"/>
              <a:ea typeface="楷体" panose="02010609060101010101" pitchFamily="49" charset="-122"/>
              <a:cs typeface="Times New Roman" panose="02020603050405020304" pitchFamily="18" charset="0"/>
              <a:sym typeface="+mn-ea"/>
            </a:endParaRPr>
          </a:p>
        </p:txBody>
      </p:sp>
      <p:sp>
        <p:nvSpPr>
          <p:cNvPr id="14" name="文本框 13"/>
          <p:cNvSpPr txBox="1"/>
          <p:nvPr/>
        </p:nvSpPr>
        <p:spPr>
          <a:xfrm>
            <a:off x="5108575" y="5096510"/>
            <a:ext cx="248602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2400" b="1">
                <a:latin typeface="Times New Roman" panose="02020603050405020304" pitchFamily="18" charset="0"/>
                <a:ea typeface="楷体" panose="02010609060101010101" pitchFamily="49" charset="-122"/>
                <a:cs typeface="Times New Roman" panose="02020603050405020304" pitchFamily="18" charset="0"/>
                <a:sym typeface="+mn-ea"/>
              </a:rPr>
              <a:t>3×5=15（人）</a:t>
            </a:r>
            <a:endParaRPr lang="en-US" altLang="zh-CN" sz="2400" b="1">
              <a:latin typeface="Times New Roman" panose="02020603050405020304" pitchFamily="18" charset="0"/>
              <a:ea typeface="楷体" panose="02010609060101010101" pitchFamily="49" charset="-122"/>
              <a:cs typeface="Times New Roman" panose="02020603050405020304" pitchFamily="18" charset="0"/>
              <a:sym typeface="+mn-ea"/>
            </a:endParaRPr>
          </a:p>
        </p:txBody>
      </p:sp>
      <p:sp>
        <p:nvSpPr>
          <p:cNvPr id="23" name="TextBox 22"/>
          <p:cNvSpPr txBox="1">
            <a:spLocks noChangeArrowheads="1"/>
          </p:cNvSpPr>
          <p:nvPr/>
        </p:nvSpPr>
        <p:spPr bwMode="auto">
          <a:xfrm>
            <a:off x="3168422" y="5839812"/>
            <a:ext cx="3024336" cy="523220"/>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smtClean="0">
                <a:solidFill>
                  <a:srgbClr val="FF0000"/>
                </a:solidFill>
                <a:latin typeface="Times New Roman" panose="02020603050405020304" pitchFamily="18" charset="0"/>
                <a:cs typeface="Times New Roman" panose="02020603050405020304" pitchFamily="18" charset="0"/>
              </a:rPr>
              <a:t>3×5</a:t>
            </a:r>
            <a:r>
              <a:rPr lang="zh-CN" altLang="en-US" sz="2800" b="1" smtClean="0">
                <a:solidFill>
                  <a:srgbClr val="FF0000"/>
                </a:solidFill>
                <a:latin typeface="Times New Roman" panose="02020603050405020304" pitchFamily="18" charset="0"/>
                <a:cs typeface="Times New Roman" panose="02020603050405020304" pitchFamily="18" charset="0"/>
              </a:rPr>
              <a:t>＝</a:t>
            </a:r>
            <a:r>
              <a:rPr lang="en-US" altLang="zh-CN" sz="2800" b="1" smtClean="0">
                <a:solidFill>
                  <a:srgbClr val="FF0000"/>
                </a:solidFill>
                <a:latin typeface="Times New Roman" panose="02020603050405020304" pitchFamily="18" charset="0"/>
                <a:cs typeface="Times New Roman" panose="02020603050405020304" pitchFamily="18" charset="0"/>
              </a:rPr>
              <a:t>5×3</a:t>
            </a:r>
            <a:endParaRPr lang="zh-CN" altLang="en-US" sz="2800" b="1">
              <a:solidFill>
                <a:srgbClr val="FF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left)">
                                      <p:cBhvr>
                                        <p:cTn id="12" dur="500"/>
                                        <p:tgtEl>
                                          <p:spTgt spid="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left)">
                                      <p:cBhvr>
                                        <p:cTn id="17" dur="500"/>
                                        <p:tgtEl>
                                          <p:spTgt spid="3"/>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 presetClass="entr" presetSubtype="0" dur="1"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childTnLst>
                                </p:cTn>
                              </p:par>
                            </p:childTnLst>
                          </p:cTn>
                        </p:par>
                      </p:childTnLst>
                    </p:cTn>
                  </p:par>
                  <p:par>
                    <p:cTn id="22" fill="hold" nodeType="clickPar">
                      <p:stCondLst>
                        <p:cond delay="indefinite"/>
                      </p:stCondLst>
                      <p:childTnLst>
                        <p:par>
                          <p:cTn id="23" fill="hold">
                            <p:stCondLst>
                              <p:cond delay="0"/>
                            </p:stCondLst>
                            <p:childTnLst>
                              <p:par>
                                <p:cTn id="24" presetID="1" presetClass="entr" presetSubtype="0" dur="1"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childTnLst>
                                </p:cTn>
                              </p:par>
                            </p:childTnLst>
                          </p:cTn>
                        </p:par>
                      </p:childTnLst>
                    </p:cTn>
                  </p:par>
                  <p:par>
                    <p:cTn id="26" fill="hold" nodeType="clickPar">
                      <p:stCondLst>
                        <p:cond delay="indefinite"/>
                      </p:stCondLst>
                      <p:childTnLst>
                        <p:par>
                          <p:cTn id="27" fill="hold">
                            <p:stCondLst>
                              <p:cond delay="0"/>
                            </p:stCondLst>
                            <p:childTnLst>
                              <p:par>
                                <p:cTn id="28" presetID="1" presetClass="entr" presetSubtype="0" dur="1" fill="hold" nodeType="clickEffect">
                                  <p:stCondLst>
                                    <p:cond delay="0"/>
                                  </p:stCondLst>
                                  <p:childTnLst>
                                    <p:set>
                                      <p:cBhvr>
                                        <p:cTn id="29" dur="1" fill="hold">
                                          <p:stCondLst>
                                            <p:cond delay="0"/>
                                          </p:stCondLst>
                                        </p:cTn>
                                        <p:tgtEl>
                                          <p:spTgt spid="17"/>
                                        </p:tgtEl>
                                        <p:attrNameLst>
                                          <p:attrName>style.visibility</p:attrName>
                                        </p:attrNameLst>
                                      </p:cBhvr>
                                      <p:to>
                                        <p:strVal val="visible"/>
                                      </p:to>
                                    </p:set>
                                  </p:childTnLst>
                                </p:cTn>
                              </p:par>
                            </p:childTnLst>
                          </p:cTn>
                        </p:par>
                      </p:childTnLst>
                    </p:cTn>
                  </p:par>
                  <p:par>
                    <p:cTn id="30" fill="hold" nodeType="clickPar">
                      <p:stCondLst>
                        <p:cond delay="indefinite"/>
                      </p:stCondLst>
                      <p:childTnLst>
                        <p:par>
                          <p:cTn id="31" fill="hold">
                            <p:stCondLst>
                              <p:cond delay="0"/>
                            </p:stCondLst>
                            <p:childTnLst>
                              <p:par>
                                <p:cTn id="32" presetID="22" presetClass="entr" presetSubtype="8" dur="500" fill="hold" grpId="0" nodeType="clickEffect">
                                  <p:stCondLst>
                                    <p:cond delay="0"/>
                                  </p:stCondLst>
                                  <p:childTnLst>
                                    <p:set>
                                      <p:cBhvr>
                                        <p:cTn id="33" dur="1" fill="hold">
                                          <p:stCondLst>
                                            <p:cond delay="0"/>
                                          </p:stCondLst>
                                        </p:cTn>
                                        <p:tgtEl>
                                          <p:spTgt spid="23"/>
                                        </p:tgtEl>
                                        <p:attrNameLst>
                                          <p:attrName>style.visibility</p:attrName>
                                        </p:attrNameLst>
                                      </p:cBhvr>
                                      <p:to>
                                        <p:strVal val="visible"/>
                                      </p:to>
                                    </p:set>
                                    <p:animEffect transition="in" filter="wipe(left)">
                                      <p:cBhvr>
                                        <p:cTn id="34"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P spid="3" grpId="0"/>
      <p:bldP spid="23"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
          <p:cNvSpPr>
            <a:spLocks noChangeArrowheads="1"/>
          </p:cNvSpPr>
          <p:nvPr/>
        </p:nvSpPr>
        <p:spPr bwMode="auto">
          <a:xfrm>
            <a:off x="1289685" y="1543685"/>
            <a:ext cx="6045200" cy="456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l" eaLnBrk="1" hangingPunct="1">
              <a:buClrTx/>
              <a:buSzTx/>
              <a:buFont typeface="Arial" pitchFamily="34" charset="0"/>
              <a:buNone/>
            </a:pPr>
            <a:r>
              <a:rPr lang="zh-CN" altLang="en-US" sz="2400" b="1">
                <a:latin typeface="Times New Roman" panose="02020603050405020304" pitchFamily="18" charset="0"/>
                <a:ea typeface="华文楷体" panose="02010600040101010101" pitchFamily="2" charset="-122"/>
                <a:cs typeface="Times New Roman" panose="02020603050405020304" pitchFamily="18" charset="0"/>
                <a:sym typeface="+mn-lt"/>
              </a:rPr>
              <a:t>用字母a、b分别表示两个乘数：</a:t>
            </a:r>
            <a:endParaRPr lang="zh-CN" altLang="en-US" sz="2400" b="1">
              <a:latin typeface="Times New Roman" panose="02020603050405020304" pitchFamily="18" charset="0"/>
              <a:ea typeface="华文楷体" panose="02010600040101010101" pitchFamily="2" charset="-122"/>
              <a:cs typeface="Times New Roman" panose="02020603050405020304" pitchFamily="18" charset="0"/>
              <a:sym typeface="+mn-lt"/>
            </a:endParaRPr>
          </a:p>
        </p:txBody>
      </p:sp>
      <p:grpSp>
        <p:nvGrpSpPr>
          <p:cNvPr id="19" name="组合 18"/>
          <p:cNvGrpSpPr/>
          <p:nvPr/>
        </p:nvGrpSpPr>
        <p:grpSpPr>
          <a:xfrm>
            <a:off x="2118661" y="2712859"/>
            <a:ext cx="5198745" cy="755015"/>
            <a:chOff x="1941194" y="3617080"/>
            <a:chExt cx="5089382" cy="754870"/>
          </a:xfrm>
        </p:grpSpPr>
        <p:sp>
          <p:nvSpPr>
            <p:cNvPr id="20" name="Freeform 20481"/>
            <p:cNvSpPr>
              <a:spLocks noEditPoints="1"/>
            </p:cNvSpPr>
            <p:nvPr/>
          </p:nvSpPr>
          <p:spPr bwMode="auto">
            <a:xfrm>
              <a:off x="1941194" y="3617080"/>
              <a:ext cx="5089382" cy="754870"/>
            </a:xfrm>
            <a:custGeom>
              <a:gdLst>
                <a:gd name="T0" fmla="*/ 147 w 214"/>
                <a:gd name="T1" fmla="*/ 180 h 202"/>
                <a:gd name="T2" fmla="*/ 173 w 214"/>
                <a:gd name="T3" fmla="*/ 164 h 202"/>
                <a:gd name="T4" fmla="*/ 180 w 214"/>
                <a:gd name="T5" fmla="*/ 166 h 202"/>
                <a:gd name="T6" fmla="*/ 189 w 214"/>
                <a:gd name="T7" fmla="*/ 166 h 202"/>
                <a:gd name="T8" fmla="*/ 188 w 214"/>
                <a:gd name="T9" fmla="*/ 160 h 202"/>
                <a:gd name="T10" fmla="*/ 191 w 214"/>
                <a:gd name="T11" fmla="*/ 148 h 202"/>
                <a:gd name="T12" fmla="*/ 210 w 214"/>
                <a:gd name="T13" fmla="*/ 127 h 202"/>
                <a:gd name="T14" fmla="*/ 214 w 214"/>
                <a:gd name="T15" fmla="*/ 116 h 202"/>
                <a:gd name="T16" fmla="*/ 195 w 214"/>
                <a:gd name="T17" fmla="*/ 111 h 202"/>
                <a:gd name="T18" fmla="*/ 193 w 214"/>
                <a:gd name="T19" fmla="*/ 106 h 202"/>
                <a:gd name="T20" fmla="*/ 188 w 214"/>
                <a:gd name="T21" fmla="*/ 98 h 202"/>
                <a:gd name="T22" fmla="*/ 178 w 214"/>
                <a:gd name="T23" fmla="*/ 82 h 202"/>
                <a:gd name="T24" fmla="*/ 173 w 214"/>
                <a:gd name="T25" fmla="*/ 76 h 202"/>
                <a:gd name="T26" fmla="*/ 165 w 214"/>
                <a:gd name="T27" fmla="*/ 64 h 202"/>
                <a:gd name="T28" fmla="*/ 168 w 214"/>
                <a:gd name="T29" fmla="*/ 46 h 202"/>
                <a:gd name="T30" fmla="*/ 151 w 214"/>
                <a:gd name="T31" fmla="*/ 41 h 202"/>
                <a:gd name="T32" fmla="*/ 133 w 214"/>
                <a:gd name="T33" fmla="*/ 37 h 202"/>
                <a:gd name="T34" fmla="*/ 141 w 214"/>
                <a:gd name="T35" fmla="*/ 28 h 202"/>
                <a:gd name="T36" fmla="*/ 137 w 214"/>
                <a:gd name="T37" fmla="*/ 16 h 202"/>
                <a:gd name="T38" fmla="*/ 132 w 214"/>
                <a:gd name="T39" fmla="*/ 17 h 202"/>
                <a:gd name="T40" fmla="*/ 97 w 214"/>
                <a:gd name="T41" fmla="*/ 17 h 202"/>
                <a:gd name="T42" fmla="*/ 76 w 214"/>
                <a:gd name="T43" fmla="*/ 5 h 202"/>
                <a:gd name="T44" fmla="*/ 62 w 214"/>
                <a:gd name="T45" fmla="*/ 14 h 202"/>
                <a:gd name="T46" fmla="*/ 53 w 214"/>
                <a:gd name="T47" fmla="*/ 27 h 202"/>
                <a:gd name="T48" fmla="*/ 35 w 214"/>
                <a:gd name="T49" fmla="*/ 62 h 202"/>
                <a:gd name="T50" fmla="*/ 32 w 214"/>
                <a:gd name="T51" fmla="*/ 62 h 202"/>
                <a:gd name="T52" fmla="*/ 25 w 214"/>
                <a:gd name="T53" fmla="*/ 67 h 202"/>
                <a:gd name="T54" fmla="*/ 20 w 214"/>
                <a:gd name="T55" fmla="*/ 76 h 202"/>
                <a:gd name="T56" fmla="*/ 23 w 214"/>
                <a:gd name="T57" fmla="*/ 86 h 202"/>
                <a:gd name="T58" fmla="*/ 24 w 214"/>
                <a:gd name="T59" fmla="*/ 91 h 202"/>
                <a:gd name="T60" fmla="*/ 15 w 214"/>
                <a:gd name="T61" fmla="*/ 114 h 202"/>
                <a:gd name="T62" fmla="*/ 11 w 214"/>
                <a:gd name="T63" fmla="*/ 105 h 202"/>
                <a:gd name="T64" fmla="*/ 0 w 214"/>
                <a:gd name="T65" fmla="*/ 113 h 202"/>
                <a:gd name="T66" fmla="*/ 27 w 214"/>
                <a:gd name="T67" fmla="*/ 121 h 202"/>
                <a:gd name="T68" fmla="*/ 29 w 214"/>
                <a:gd name="T69" fmla="*/ 138 h 202"/>
                <a:gd name="T70" fmla="*/ 47 w 214"/>
                <a:gd name="T71" fmla="*/ 155 h 202"/>
                <a:gd name="T72" fmla="*/ 73 w 214"/>
                <a:gd name="T73" fmla="*/ 168 h 202"/>
                <a:gd name="T74" fmla="*/ 70 w 214"/>
                <a:gd name="T75" fmla="*/ 172 h 202"/>
                <a:gd name="T76" fmla="*/ 74 w 214"/>
                <a:gd name="T77" fmla="*/ 189 h 202"/>
                <a:gd name="T78" fmla="*/ 73 w 214"/>
                <a:gd name="T79" fmla="*/ 196 h 202"/>
                <a:gd name="T80" fmla="*/ 92 w 214"/>
                <a:gd name="T81" fmla="*/ 171 h 202"/>
                <a:gd name="T82" fmla="*/ 99 w 214"/>
                <a:gd name="T83" fmla="*/ 177 h 202"/>
                <a:gd name="T84" fmla="*/ 106 w 214"/>
                <a:gd name="T85" fmla="*/ 176 h 202"/>
                <a:gd name="T86" fmla="*/ 90 w 214"/>
                <a:gd name="T87" fmla="*/ 188 h 202"/>
                <a:gd name="T88" fmla="*/ 98 w 214"/>
                <a:gd name="T89" fmla="*/ 188 h 202"/>
                <a:gd name="T90" fmla="*/ 100 w 214"/>
                <a:gd name="T91" fmla="*/ 192 h 202"/>
                <a:gd name="T92" fmla="*/ 99 w 214"/>
                <a:gd name="T93" fmla="*/ 202 h 202"/>
                <a:gd name="T94" fmla="*/ 118 w 214"/>
                <a:gd name="T95" fmla="*/ 180 h 202"/>
                <a:gd name="T96" fmla="*/ 138 w 214"/>
                <a:gd name="T97" fmla="*/ 182 h 202"/>
                <a:gd name="T98" fmla="*/ 141 w 214"/>
                <a:gd name="T99" fmla="*/ 187 h 202"/>
                <a:gd name="T100" fmla="*/ 201 w 214"/>
                <a:gd name="T101" fmla="*/ 123 h 202"/>
                <a:gd name="T102" fmla="*/ 200 w 214"/>
                <a:gd name="T103" fmla="*/ 125 h 202"/>
                <a:gd name="T104" fmla="*/ 185 w 214"/>
                <a:gd name="T105" fmla="*/ 153 h 202"/>
                <a:gd name="T106" fmla="*/ 185 w 214"/>
                <a:gd name="T107" fmla="*/ 153 h 202"/>
                <a:gd name="T108" fmla="*/ 180 w 214"/>
                <a:gd name="T109" fmla="*/ 111 h 202"/>
                <a:gd name="T110" fmla="*/ 174 w 214"/>
                <a:gd name="T111" fmla="*/ 103 h 202"/>
                <a:gd name="T112" fmla="*/ 111 w 214"/>
                <a:gd name="T113" fmla="*/ 189 h 2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14" h="201">
                  <a:moveTo>
                    <a:pt x="153" y="189"/>
                  </a:moveTo>
                  <a:cubicBezTo>
                    <a:pt x="153" y="185"/>
                    <a:pt x="153" y="185"/>
                    <a:pt x="153" y="185"/>
                  </a:cubicBezTo>
                  <a:cubicBezTo>
                    <a:pt x="151" y="183"/>
                    <a:pt x="150" y="180"/>
                    <a:pt x="147" y="180"/>
                  </a:cubicBezTo>
                  <a:cubicBezTo>
                    <a:pt x="149" y="177"/>
                    <a:pt x="155" y="179"/>
                    <a:pt x="153" y="173"/>
                  </a:cubicBezTo>
                  <a:cubicBezTo>
                    <a:pt x="157" y="168"/>
                    <a:pt x="159" y="176"/>
                    <a:pt x="163" y="175"/>
                  </a:cubicBezTo>
                  <a:cubicBezTo>
                    <a:pt x="164" y="169"/>
                    <a:pt x="171" y="170"/>
                    <a:pt x="173" y="164"/>
                  </a:cubicBezTo>
                  <a:cubicBezTo>
                    <a:pt x="175" y="167"/>
                    <a:pt x="175" y="167"/>
                    <a:pt x="175" y="167"/>
                  </a:cubicBezTo>
                  <a:cubicBezTo>
                    <a:pt x="179" y="157"/>
                    <a:pt x="179" y="157"/>
                    <a:pt x="179" y="157"/>
                  </a:cubicBezTo>
                  <a:cubicBezTo>
                    <a:pt x="185" y="159"/>
                    <a:pt x="176" y="163"/>
                    <a:pt x="180" y="166"/>
                  </a:cubicBezTo>
                  <a:cubicBezTo>
                    <a:pt x="185" y="164"/>
                    <a:pt x="183" y="171"/>
                    <a:pt x="187" y="170"/>
                  </a:cubicBezTo>
                  <a:cubicBezTo>
                    <a:pt x="188" y="169"/>
                    <a:pt x="188" y="169"/>
                    <a:pt x="189" y="169"/>
                  </a:cubicBezTo>
                  <a:cubicBezTo>
                    <a:pt x="189" y="166"/>
                    <a:pt x="189" y="166"/>
                    <a:pt x="189" y="166"/>
                  </a:cubicBezTo>
                  <a:cubicBezTo>
                    <a:pt x="189" y="165"/>
                    <a:pt x="190" y="164"/>
                    <a:pt x="192" y="165"/>
                  </a:cubicBezTo>
                  <a:cubicBezTo>
                    <a:pt x="192" y="161"/>
                    <a:pt x="192" y="161"/>
                    <a:pt x="192" y="161"/>
                  </a:cubicBezTo>
                  <a:cubicBezTo>
                    <a:pt x="190" y="161"/>
                    <a:pt x="189" y="162"/>
                    <a:pt x="188" y="160"/>
                  </a:cubicBezTo>
                  <a:cubicBezTo>
                    <a:pt x="189" y="159"/>
                    <a:pt x="190" y="159"/>
                    <a:pt x="191" y="159"/>
                  </a:cubicBezTo>
                  <a:cubicBezTo>
                    <a:pt x="193" y="156"/>
                    <a:pt x="191" y="152"/>
                    <a:pt x="189" y="149"/>
                  </a:cubicBezTo>
                  <a:cubicBezTo>
                    <a:pt x="190" y="148"/>
                    <a:pt x="190" y="148"/>
                    <a:pt x="191" y="148"/>
                  </a:cubicBezTo>
                  <a:cubicBezTo>
                    <a:pt x="191" y="147"/>
                    <a:pt x="191" y="146"/>
                    <a:pt x="192" y="145"/>
                  </a:cubicBezTo>
                  <a:cubicBezTo>
                    <a:pt x="201" y="153"/>
                    <a:pt x="194" y="135"/>
                    <a:pt x="203" y="139"/>
                  </a:cubicBezTo>
                  <a:cubicBezTo>
                    <a:pt x="206" y="135"/>
                    <a:pt x="209" y="132"/>
                    <a:pt x="210" y="127"/>
                  </a:cubicBezTo>
                  <a:cubicBezTo>
                    <a:pt x="208" y="125"/>
                    <a:pt x="208" y="125"/>
                    <a:pt x="208" y="125"/>
                  </a:cubicBezTo>
                  <a:cubicBezTo>
                    <a:pt x="209" y="124"/>
                    <a:pt x="212" y="125"/>
                    <a:pt x="214" y="124"/>
                  </a:cubicBezTo>
                  <a:cubicBezTo>
                    <a:pt x="214" y="116"/>
                    <a:pt x="214" y="116"/>
                    <a:pt x="214" y="116"/>
                  </a:cubicBezTo>
                  <a:cubicBezTo>
                    <a:pt x="211" y="113"/>
                    <a:pt x="207" y="110"/>
                    <a:pt x="203" y="110"/>
                  </a:cubicBezTo>
                  <a:cubicBezTo>
                    <a:pt x="202" y="114"/>
                    <a:pt x="202" y="114"/>
                    <a:pt x="202" y="114"/>
                  </a:cubicBezTo>
                  <a:cubicBezTo>
                    <a:pt x="199" y="113"/>
                    <a:pt x="199" y="110"/>
                    <a:pt x="195" y="111"/>
                  </a:cubicBezTo>
                  <a:cubicBezTo>
                    <a:pt x="193" y="110"/>
                    <a:pt x="193" y="114"/>
                    <a:pt x="192" y="115"/>
                  </a:cubicBezTo>
                  <a:cubicBezTo>
                    <a:pt x="186" y="113"/>
                    <a:pt x="192" y="109"/>
                    <a:pt x="192" y="105"/>
                  </a:cubicBezTo>
                  <a:cubicBezTo>
                    <a:pt x="193" y="106"/>
                    <a:pt x="193" y="106"/>
                    <a:pt x="193" y="106"/>
                  </a:cubicBezTo>
                  <a:cubicBezTo>
                    <a:pt x="196" y="107"/>
                    <a:pt x="198" y="104"/>
                    <a:pt x="197" y="101"/>
                  </a:cubicBezTo>
                  <a:cubicBezTo>
                    <a:pt x="193" y="100"/>
                    <a:pt x="193" y="104"/>
                    <a:pt x="191" y="106"/>
                  </a:cubicBezTo>
                  <a:cubicBezTo>
                    <a:pt x="186" y="106"/>
                    <a:pt x="188" y="101"/>
                    <a:pt x="188" y="98"/>
                  </a:cubicBezTo>
                  <a:cubicBezTo>
                    <a:pt x="187" y="95"/>
                    <a:pt x="183" y="91"/>
                    <a:pt x="180" y="90"/>
                  </a:cubicBezTo>
                  <a:cubicBezTo>
                    <a:pt x="181" y="89"/>
                    <a:pt x="181" y="88"/>
                    <a:pt x="182" y="88"/>
                  </a:cubicBezTo>
                  <a:cubicBezTo>
                    <a:pt x="184" y="83"/>
                    <a:pt x="179" y="86"/>
                    <a:pt x="178" y="82"/>
                  </a:cubicBezTo>
                  <a:cubicBezTo>
                    <a:pt x="179" y="81"/>
                    <a:pt x="179" y="81"/>
                    <a:pt x="179" y="81"/>
                  </a:cubicBezTo>
                  <a:cubicBezTo>
                    <a:pt x="176" y="83"/>
                    <a:pt x="174" y="78"/>
                    <a:pt x="174" y="75"/>
                  </a:cubicBezTo>
                  <a:cubicBezTo>
                    <a:pt x="173" y="75"/>
                    <a:pt x="173" y="76"/>
                    <a:pt x="173" y="76"/>
                  </a:cubicBezTo>
                  <a:cubicBezTo>
                    <a:pt x="170" y="71"/>
                    <a:pt x="168" y="65"/>
                    <a:pt x="161" y="65"/>
                  </a:cubicBezTo>
                  <a:cubicBezTo>
                    <a:pt x="161" y="64"/>
                    <a:pt x="162" y="64"/>
                    <a:pt x="162" y="63"/>
                  </a:cubicBezTo>
                  <a:cubicBezTo>
                    <a:pt x="163" y="64"/>
                    <a:pt x="164" y="64"/>
                    <a:pt x="165" y="64"/>
                  </a:cubicBezTo>
                  <a:cubicBezTo>
                    <a:pt x="165" y="62"/>
                    <a:pt x="165" y="62"/>
                    <a:pt x="165" y="62"/>
                  </a:cubicBezTo>
                  <a:cubicBezTo>
                    <a:pt x="162" y="62"/>
                    <a:pt x="161" y="59"/>
                    <a:pt x="162" y="56"/>
                  </a:cubicBezTo>
                  <a:cubicBezTo>
                    <a:pt x="165" y="53"/>
                    <a:pt x="166" y="50"/>
                    <a:pt x="168" y="46"/>
                  </a:cubicBezTo>
                  <a:cubicBezTo>
                    <a:pt x="168" y="42"/>
                    <a:pt x="168" y="38"/>
                    <a:pt x="166" y="35"/>
                  </a:cubicBezTo>
                  <a:cubicBezTo>
                    <a:pt x="163" y="33"/>
                    <a:pt x="161" y="36"/>
                    <a:pt x="159" y="38"/>
                  </a:cubicBezTo>
                  <a:cubicBezTo>
                    <a:pt x="159" y="46"/>
                    <a:pt x="155" y="38"/>
                    <a:pt x="151" y="41"/>
                  </a:cubicBezTo>
                  <a:cubicBezTo>
                    <a:pt x="149" y="49"/>
                    <a:pt x="143" y="44"/>
                    <a:pt x="138" y="49"/>
                  </a:cubicBezTo>
                  <a:cubicBezTo>
                    <a:pt x="137" y="44"/>
                    <a:pt x="132" y="47"/>
                    <a:pt x="129" y="45"/>
                  </a:cubicBezTo>
                  <a:cubicBezTo>
                    <a:pt x="130" y="41"/>
                    <a:pt x="134" y="41"/>
                    <a:pt x="133" y="37"/>
                  </a:cubicBezTo>
                  <a:cubicBezTo>
                    <a:pt x="135" y="36"/>
                    <a:pt x="137" y="36"/>
                    <a:pt x="138" y="38"/>
                  </a:cubicBezTo>
                  <a:cubicBezTo>
                    <a:pt x="139" y="37"/>
                    <a:pt x="141" y="38"/>
                    <a:pt x="142" y="37"/>
                  </a:cubicBezTo>
                  <a:cubicBezTo>
                    <a:pt x="143" y="34"/>
                    <a:pt x="146" y="29"/>
                    <a:pt x="141" y="28"/>
                  </a:cubicBezTo>
                  <a:cubicBezTo>
                    <a:pt x="136" y="28"/>
                    <a:pt x="138" y="22"/>
                    <a:pt x="135" y="21"/>
                  </a:cubicBezTo>
                  <a:cubicBezTo>
                    <a:pt x="138" y="21"/>
                    <a:pt x="140" y="19"/>
                    <a:pt x="139" y="16"/>
                  </a:cubicBezTo>
                  <a:cubicBezTo>
                    <a:pt x="137" y="16"/>
                    <a:pt x="137" y="16"/>
                    <a:pt x="137" y="16"/>
                  </a:cubicBezTo>
                  <a:cubicBezTo>
                    <a:pt x="135" y="17"/>
                    <a:pt x="137" y="19"/>
                    <a:pt x="135" y="20"/>
                  </a:cubicBezTo>
                  <a:cubicBezTo>
                    <a:pt x="133" y="21"/>
                    <a:pt x="132" y="19"/>
                    <a:pt x="131" y="18"/>
                  </a:cubicBezTo>
                  <a:cubicBezTo>
                    <a:pt x="132" y="17"/>
                    <a:pt x="132" y="17"/>
                    <a:pt x="132" y="17"/>
                  </a:cubicBezTo>
                  <a:cubicBezTo>
                    <a:pt x="133" y="14"/>
                    <a:pt x="131" y="12"/>
                    <a:pt x="128" y="10"/>
                  </a:cubicBezTo>
                  <a:cubicBezTo>
                    <a:pt x="120" y="8"/>
                    <a:pt x="124" y="19"/>
                    <a:pt x="119" y="21"/>
                  </a:cubicBezTo>
                  <a:cubicBezTo>
                    <a:pt x="111" y="20"/>
                    <a:pt x="102" y="25"/>
                    <a:pt x="97" y="17"/>
                  </a:cubicBezTo>
                  <a:cubicBezTo>
                    <a:pt x="94" y="13"/>
                    <a:pt x="86" y="21"/>
                    <a:pt x="88" y="14"/>
                  </a:cubicBezTo>
                  <a:cubicBezTo>
                    <a:pt x="86" y="4"/>
                    <a:pt x="78" y="12"/>
                    <a:pt x="73" y="7"/>
                  </a:cubicBezTo>
                  <a:cubicBezTo>
                    <a:pt x="76" y="5"/>
                    <a:pt x="76" y="5"/>
                    <a:pt x="76" y="5"/>
                  </a:cubicBezTo>
                  <a:cubicBezTo>
                    <a:pt x="75" y="0"/>
                    <a:pt x="75" y="0"/>
                    <a:pt x="75" y="0"/>
                  </a:cubicBezTo>
                  <a:cubicBezTo>
                    <a:pt x="69" y="3"/>
                    <a:pt x="72" y="12"/>
                    <a:pt x="69" y="17"/>
                  </a:cubicBezTo>
                  <a:cubicBezTo>
                    <a:pt x="66" y="16"/>
                    <a:pt x="65" y="13"/>
                    <a:pt x="62" y="14"/>
                  </a:cubicBezTo>
                  <a:cubicBezTo>
                    <a:pt x="61" y="16"/>
                    <a:pt x="62" y="18"/>
                    <a:pt x="61" y="19"/>
                  </a:cubicBezTo>
                  <a:cubicBezTo>
                    <a:pt x="59" y="15"/>
                    <a:pt x="59" y="15"/>
                    <a:pt x="59" y="15"/>
                  </a:cubicBezTo>
                  <a:cubicBezTo>
                    <a:pt x="60" y="21"/>
                    <a:pt x="51" y="21"/>
                    <a:pt x="53" y="27"/>
                  </a:cubicBezTo>
                  <a:cubicBezTo>
                    <a:pt x="41" y="31"/>
                    <a:pt x="59" y="38"/>
                    <a:pt x="46" y="41"/>
                  </a:cubicBezTo>
                  <a:cubicBezTo>
                    <a:pt x="37" y="39"/>
                    <a:pt x="44" y="52"/>
                    <a:pt x="37" y="54"/>
                  </a:cubicBezTo>
                  <a:cubicBezTo>
                    <a:pt x="43" y="56"/>
                    <a:pt x="36" y="59"/>
                    <a:pt x="35" y="62"/>
                  </a:cubicBezTo>
                  <a:cubicBezTo>
                    <a:pt x="31" y="60"/>
                    <a:pt x="31" y="60"/>
                    <a:pt x="31" y="60"/>
                  </a:cubicBezTo>
                  <a:cubicBezTo>
                    <a:pt x="31" y="62"/>
                    <a:pt x="31" y="62"/>
                    <a:pt x="31" y="62"/>
                  </a:cubicBezTo>
                  <a:cubicBezTo>
                    <a:pt x="32" y="62"/>
                    <a:pt x="32" y="62"/>
                    <a:pt x="32" y="62"/>
                  </a:cubicBezTo>
                  <a:cubicBezTo>
                    <a:pt x="34" y="63"/>
                    <a:pt x="33" y="65"/>
                    <a:pt x="33" y="66"/>
                  </a:cubicBezTo>
                  <a:cubicBezTo>
                    <a:pt x="31" y="65"/>
                    <a:pt x="28" y="67"/>
                    <a:pt x="25" y="67"/>
                  </a:cubicBezTo>
                  <a:cubicBezTo>
                    <a:pt x="25" y="67"/>
                    <a:pt x="25" y="67"/>
                    <a:pt x="25" y="67"/>
                  </a:cubicBezTo>
                  <a:cubicBezTo>
                    <a:pt x="25" y="68"/>
                    <a:pt x="23" y="68"/>
                    <a:pt x="23" y="69"/>
                  </a:cubicBezTo>
                  <a:cubicBezTo>
                    <a:pt x="25" y="72"/>
                    <a:pt x="28" y="76"/>
                    <a:pt x="23" y="77"/>
                  </a:cubicBezTo>
                  <a:cubicBezTo>
                    <a:pt x="22" y="78"/>
                    <a:pt x="21" y="76"/>
                    <a:pt x="20" y="76"/>
                  </a:cubicBezTo>
                  <a:cubicBezTo>
                    <a:pt x="20" y="78"/>
                    <a:pt x="20" y="78"/>
                    <a:pt x="20" y="78"/>
                  </a:cubicBezTo>
                  <a:cubicBezTo>
                    <a:pt x="25" y="78"/>
                    <a:pt x="20" y="84"/>
                    <a:pt x="25" y="84"/>
                  </a:cubicBezTo>
                  <a:cubicBezTo>
                    <a:pt x="23" y="86"/>
                    <a:pt x="23" y="86"/>
                    <a:pt x="23" y="86"/>
                  </a:cubicBezTo>
                  <a:cubicBezTo>
                    <a:pt x="25" y="88"/>
                    <a:pt x="25" y="88"/>
                    <a:pt x="25" y="88"/>
                  </a:cubicBezTo>
                  <a:cubicBezTo>
                    <a:pt x="24" y="89"/>
                    <a:pt x="23" y="89"/>
                    <a:pt x="23" y="91"/>
                  </a:cubicBezTo>
                  <a:cubicBezTo>
                    <a:pt x="24" y="91"/>
                    <a:pt x="24" y="91"/>
                    <a:pt x="24" y="91"/>
                  </a:cubicBezTo>
                  <a:cubicBezTo>
                    <a:pt x="28" y="96"/>
                    <a:pt x="20" y="97"/>
                    <a:pt x="19" y="101"/>
                  </a:cubicBezTo>
                  <a:cubicBezTo>
                    <a:pt x="21" y="103"/>
                    <a:pt x="21" y="105"/>
                    <a:pt x="24" y="105"/>
                  </a:cubicBezTo>
                  <a:cubicBezTo>
                    <a:pt x="24" y="111"/>
                    <a:pt x="15" y="108"/>
                    <a:pt x="15" y="114"/>
                  </a:cubicBezTo>
                  <a:cubicBezTo>
                    <a:pt x="15" y="114"/>
                    <a:pt x="14" y="113"/>
                    <a:pt x="14" y="112"/>
                  </a:cubicBezTo>
                  <a:cubicBezTo>
                    <a:pt x="13" y="112"/>
                    <a:pt x="11" y="113"/>
                    <a:pt x="10" y="112"/>
                  </a:cubicBezTo>
                  <a:cubicBezTo>
                    <a:pt x="13" y="109"/>
                    <a:pt x="8" y="107"/>
                    <a:pt x="11" y="105"/>
                  </a:cubicBezTo>
                  <a:cubicBezTo>
                    <a:pt x="13" y="105"/>
                    <a:pt x="13" y="105"/>
                    <a:pt x="13" y="105"/>
                  </a:cubicBezTo>
                  <a:cubicBezTo>
                    <a:pt x="13" y="103"/>
                    <a:pt x="13" y="103"/>
                    <a:pt x="13" y="103"/>
                  </a:cubicBezTo>
                  <a:cubicBezTo>
                    <a:pt x="9" y="107"/>
                    <a:pt x="2" y="108"/>
                    <a:pt x="0" y="113"/>
                  </a:cubicBezTo>
                  <a:cubicBezTo>
                    <a:pt x="4" y="113"/>
                    <a:pt x="10" y="113"/>
                    <a:pt x="14" y="113"/>
                  </a:cubicBezTo>
                  <a:cubicBezTo>
                    <a:pt x="15" y="119"/>
                    <a:pt x="15" y="119"/>
                    <a:pt x="15" y="119"/>
                  </a:cubicBezTo>
                  <a:cubicBezTo>
                    <a:pt x="18" y="123"/>
                    <a:pt x="24" y="121"/>
                    <a:pt x="27" y="121"/>
                  </a:cubicBezTo>
                  <a:cubicBezTo>
                    <a:pt x="26" y="124"/>
                    <a:pt x="33" y="126"/>
                    <a:pt x="28" y="129"/>
                  </a:cubicBezTo>
                  <a:cubicBezTo>
                    <a:pt x="28" y="128"/>
                    <a:pt x="26" y="129"/>
                    <a:pt x="25" y="128"/>
                  </a:cubicBezTo>
                  <a:cubicBezTo>
                    <a:pt x="24" y="134"/>
                    <a:pt x="33" y="131"/>
                    <a:pt x="29" y="138"/>
                  </a:cubicBezTo>
                  <a:cubicBezTo>
                    <a:pt x="18" y="136"/>
                    <a:pt x="31" y="146"/>
                    <a:pt x="26" y="148"/>
                  </a:cubicBezTo>
                  <a:cubicBezTo>
                    <a:pt x="34" y="148"/>
                    <a:pt x="39" y="143"/>
                    <a:pt x="47" y="145"/>
                  </a:cubicBezTo>
                  <a:cubicBezTo>
                    <a:pt x="47" y="155"/>
                    <a:pt x="47" y="155"/>
                    <a:pt x="47" y="155"/>
                  </a:cubicBezTo>
                  <a:cubicBezTo>
                    <a:pt x="50" y="162"/>
                    <a:pt x="55" y="152"/>
                    <a:pt x="60" y="155"/>
                  </a:cubicBezTo>
                  <a:cubicBezTo>
                    <a:pt x="57" y="160"/>
                    <a:pt x="64" y="163"/>
                    <a:pt x="69" y="162"/>
                  </a:cubicBezTo>
                  <a:cubicBezTo>
                    <a:pt x="69" y="165"/>
                    <a:pt x="75" y="163"/>
                    <a:pt x="73" y="168"/>
                  </a:cubicBezTo>
                  <a:cubicBezTo>
                    <a:pt x="76" y="168"/>
                    <a:pt x="80" y="168"/>
                    <a:pt x="81" y="172"/>
                  </a:cubicBezTo>
                  <a:cubicBezTo>
                    <a:pt x="78" y="173"/>
                    <a:pt x="77" y="173"/>
                    <a:pt x="75" y="175"/>
                  </a:cubicBezTo>
                  <a:cubicBezTo>
                    <a:pt x="75" y="173"/>
                    <a:pt x="73" y="171"/>
                    <a:pt x="70" y="172"/>
                  </a:cubicBezTo>
                  <a:cubicBezTo>
                    <a:pt x="69" y="171"/>
                    <a:pt x="68" y="173"/>
                    <a:pt x="68" y="174"/>
                  </a:cubicBezTo>
                  <a:cubicBezTo>
                    <a:pt x="69" y="177"/>
                    <a:pt x="70" y="177"/>
                    <a:pt x="73" y="177"/>
                  </a:cubicBezTo>
                  <a:cubicBezTo>
                    <a:pt x="74" y="189"/>
                    <a:pt x="74" y="189"/>
                    <a:pt x="74" y="189"/>
                  </a:cubicBezTo>
                  <a:cubicBezTo>
                    <a:pt x="78" y="197"/>
                    <a:pt x="68" y="190"/>
                    <a:pt x="70" y="197"/>
                  </a:cubicBezTo>
                  <a:cubicBezTo>
                    <a:pt x="73" y="197"/>
                    <a:pt x="73" y="197"/>
                    <a:pt x="73" y="197"/>
                  </a:cubicBezTo>
                  <a:cubicBezTo>
                    <a:pt x="73" y="196"/>
                    <a:pt x="73" y="196"/>
                    <a:pt x="73" y="196"/>
                  </a:cubicBezTo>
                  <a:cubicBezTo>
                    <a:pt x="73" y="192"/>
                    <a:pt x="78" y="194"/>
                    <a:pt x="81" y="194"/>
                  </a:cubicBezTo>
                  <a:cubicBezTo>
                    <a:pt x="82" y="174"/>
                    <a:pt x="82" y="174"/>
                    <a:pt x="82" y="174"/>
                  </a:cubicBezTo>
                  <a:cubicBezTo>
                    <a:pt x="85" y="176"/>
                    <a:pt x="89" y="172"/>
                    <a:pt x="92" y="171"/>
                  </a:cubicBezTo>
                  <a:cubicBezTo>
                    <a:pt x="91" y="172"/>
                    <a:pt x="94" y="178"/>
                    <a:pt x="90" y="177"/>
                  </a:cubicBezTo>
                  <a:cubicBezTo>
                    <a:pt x="89" y="182"/>
                    <a:pt x="89" y="182"/>
                    <a:pt x="89" y="182"/>
                  </a:cubicBezTo>
                  <a:cubicBezTo>
                    <a:pt x="96" y="183"/>
                    <a:pt x="92" y="174"/>
                    <a:pt x="99" y="177"/>
                  </a:cubicBezTo>
                  <a:cubicBezTo>
                    <a:pt x="99" y="175"/>
                    <a:pt x="99" y="175"/>
                    <a:pt x="99" y="175"/>
                  </a:cubicBezTo>
                  <a:cubicBezTo>
                    <a:pt x="100" y="173"/>
                    <a:pt x="102" y="173"/>
                    <a:pt x="104" y="173"/>
                  </a:cubicBezTo>
                  <a:cubicBezTo>
                    <a:pt x="104" y="174"/>
                    <a:pt x="106" y="175"/>
                    <a:pt x="106" y="176"/>
                  </a:cubicBezTo>
                  <a:cubicBezTo>
                    <a:pt x="104" y="180"/>
                    <a:pt x="97" y="179"/>
                    <a:pt x="98" y="185"/>
                  </a:cubicBezTo>
                  <a:cubicBezTo>
                    <a:pt x="96" y="186"/>
                    <a:pt x="95" y="183"/>
                    <a:pt x="94" y="182"/>
                  </a:cubicBezTo>
                  <a:cubicBezTo>
                    <a:pt x="91" y="183"/>
                    <a:pt x="87" y="185"/>
                    <a:pt x="90" y="188"/>
                  </a:cubicBezTo>
                  <a:cubicBezTo>
                    <a:pt x="93" y="189"/>
                    <a:pt x="94" y="187"/>
                    <a:pt x="96" y="185"/>
                  </a:cubicBezTo>
                  <a:cubicBezTo>
                    <a:pt x="97" y="186"/>
                    <a:pt x="96" y="187"/>
                    <a:pt x="96" y="188"/>
                  </a:cubicBezTo>
                  <a:cubicBezTo>
                    <a:pt x="98" y="188"/>
                    <a:pt x="98" y="188"/>
                    <a:pt x="98" y="188"/>
                  </a:cubicBezTo>
                  <a:cubicBezTo>
                    <a:pt x="98" y="187"/>
                    <a:pt x="98" y="185"/>
                    <a:pt x="99" y="184"/>
                  </a:cubicBezTo>
                  <a:cubicBezTo>
                    <a:pt x="101" y="186"/>
                    <a:pt x="98" y="190"/>
                    <a:pt x="102" y="190"/>
                  </a:cubicBezTo>
                  <a:cubicBezTo>
                    <a:pt x="100" y="192"/>
                    <a:pt x="100" y="192"/>
                    <a:pt x="100" y="192"/>
                  </a:cubicBezTo>
                  <a:cubicBezTo>
                    <a:pt x="101" y="192"/>
                    <a:pt x="101" y="193"/>
                    <a:pt x="102" y="193"/>
                  </a:cubicBezTo>
                  <a:cubicBezTo>
                    <a:pt x="98" y="196"/>
                    <a:pt x="98" y="196"/>
                    <a:pt x="98" y="196"/>
                  </a:cubicBezTo>
                  <a:cubicBezTo>
                    <a:pt x="96" y="198"/>
                    <a:pt x="99" y="200"/>
                    <a:pt x="99" y="202"/>
                  </a:cubicBezTo>
                  <a:cubicBezTo>
                    <a:pt x="101" y="202"/>
                    <a:pt x="101" y="201"/>
                    <a:pt x="103" y="200"/>
                  </a:cubicBezTo>
                  <a:cubicBezTo>
                    <a:pt x="102" y="190"/>
                    <a:pt x="114" y="202"/>
                    <a:pt x="111" y="191"/>
                  </a:cubicBezTo>
                  <a:cubicBezTo>
                    <a:pt x="117" y="190"/>
                    <a:pt x="115" y="183"/>
                    <a:pt x="118" y="180"/>
                  </a:cubicBezTo>
                  <a:cubicBezTo>
                    <a:pt x="122" y="180"/>
                    <a:pt x="128" y="181"/>
                    <a:pt x="132" y="184"/>
                  </a:cubicBezTo>
                  <a:cubicBezTo>
                    <a:pt x="132" y="187"/>
                    <a:pt x="135" y="183"/>
                    <a:pt x="137" y="185"/>
                  </a:cubicBezTo>
                  <a:cubicBezTo>
                    <a:pt x="138" y="182"/>
                    <a:pt x="138" y="182"/>
                    <a:pt x="138" y="182"/>
                  </a:cubicBezTo>
                  <a:cubicBezTo>
                    <a:pt x="140" y="180"/>
                    <a:pt x="142" y="182"/>
                    <a:pt x="144" y="184"/>
                  </a:cubicBezTo>
                  <a:cubicBezTo>
                    <a:pt x="143" y="185"/>
                    <a:pt x="142" y="184"/>
                    <a:pt x="141" y="185"/>
                  </a:cubicBezTo>
                  <a:cubicBezTo>
                    <a:pt x="141" y="187"/>
                    <a:pt x="141" y="187"/>
                    <a:pt x="141" y="187"/>
                  </a:cubicBezTo>
                  <a:cubicBezTo>
                    <a:pt x="147" y="183"/>
                    <a:pt x="147" y="194"/>
                    <a:pt x="153" y="189"/>
                  </a:cubicBezTo>
                  <a:close/>
                  <a:moveTo>
                    <a:pt x="194" y="122"/>
                  </a:moveTo>
                  <a:cubicBezTo>
                    <a:pt x="196" y="123"/>
                    <a:pt x="198" y="126"/>
                    <a:pt x="201" y="123"/>
                  </a:cubicBezTo>
                  <a:cubicBezTo>
                    <a:pt x="202" y="120"/>
                    <a:pt x="202" y="120"/>
                    <a:pt x="202" y="120"/>
                  </a:cubicBezTo>
                  <a:cubicBezTo>
                    <a:pt x="206" y="122"/>
                    <a:pt x="206" y="122"/>
                    <a:pt x="206" y="122"/>
                  </a:cubicBezTo>
                  <a:cubicBezTo>
                    <a:pt x="207" y="127"/>
                    <a:pt x="203" y="123"/>
                    <a:pt x="200" y="125"/>
                  </a:cubicBezTo>
                  <a:cubicBezTo>
                    <a:pt x="198" y="127"/>
                    <a:pt x="196" y="124"/>
                    <a:pt x="194" y="124"/>
                  </a:cubicBezTo>
                  <a:lnTo>
                    <a:pt x="194" y="122"/>
                  </a:lnTo>
                  <a:close/>
                  <a:moveTo>
                    <a:pt x="185" y="153"/>
                  </a:moveTo>
                  <a:cubicBezTo>
                    <a:pt x="184" y="157"/>
                    <a:pt x="188" y="161"/>
                    <a:pt x="188" y="165"/>
                  </a:cubicBezTo>
                  <a:cubicBezTo>
                    <a:pt x="185" y="163"/>
                    <a:pt x="186" y="157"/>
                    <a:pt x="182" y="155"/>
                  </a:cubicBezTo>
                  <a:lnTo>
                    <a:pt x="185" y="153"/>
                  </a:lnTo>
                  <a:close/>
                  <a:moveTo>
                    <a:pt x="174" y="103"/>
                  </a:moveTo>
                  <a:cubicBezTo>
                    <a:pt x="177" y="105"/>
                    <a:pt x="179" y="106"/>
                    <a:pt x="181" y="108"/>
                  </a:cubicBezTo>
                  <a:cubicBezTo>
                    <a:pt x="180" y="111"/>
                    <a:pt x="180" y="111"/>
                    <a:pt x="180" y="111"/>
                  </a:cubicBezTo>
                  <a:cubicBezTo>
                    <a:pt x="180" y="111"/>
                    <a:pt x="178" y="111"/>
                    <a:pt x="178" y="112"/>
                  </a:cubicBezTo>
                  <a:cubicBezTo>
                    <a:pt x="175" y="113"/>
                    <a:pt x="176" y="107"/>
                    <a:pt x="174" y="105"/>
                  </a:cubicBezTo>
                  <a:lnTo>
                    <a:pt x="174" y="103"/>
                  </a:lnTo>
                  <a:close/>
                  <a:moveTo>
                    <a:pt x="105" y="186"/>
                  </a:moveTo>
                  <a:cubicBezTo>
                    <a:pt x="108" y="184"/>
                    <a:pt x="103" y="182"/>
                    <a:pt x="108" y="182"/>
                  </a:cubicBezTo>
                  <a:cubicBezTo>
                    <a:pt x="110" y="184"/>
                    <a:pt x="109" y="187"/>
                    <a:pt x="111" y="189"/>
                  </a:cubicBezTo>
                  <a:cubicBezTo>
                    <a:pt x="108" y="189"/>
                    <a:pt x="107" y="188"/>
                    <a:pt x="105" y="186"/>
                  </a:cubicBezTo>
                  <a:close/>
                </a:path>
              </a:pathLst>
            </a:custGeom>
            <a:solidFill>
              <a:schemeClr val="accent4">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1">
                <a:sym typeface="+mn-lt"/>
              </a:endParaRPr>
            </a:p>
          </p:txBody>
        </p:sp>
        <p:sp>
          <p:nvSpPr>
            <p:cNvPr id="21" name="文本框 20"/>
            <p:cNvSpPr txBox="1"/>
            <p:nvPr/>
          </p:nvSpPr>
          <p:spPr>
            <a:xfrm>
              <a:off x="3277724" y="3746595"/>
              <a:ext cx="3585630" cy="46028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base">
                <a:spcBef>
                  <a:spcPct val="0"/>
                </a:spcBef>
                <a:spcAft>
                  <a:spcPct val="0"/>
                </a:spcAft>
              </a:pPr>
              <a:r>
                <a:rPr lang="zh-CN" altLang="en-US" sz="2400" b="1">
                  <a:solidFill>
                    <a:srgbClr val="FF0000"/>
                  </a:solidFill>
                  <a:latin typeface="Times New Roman" panose="02020603050405020304" pitchFamily="18" charset="0"/>
                  <a:ea typeface="楷体" panose="02010609060101010101" pitchFamily="49" charset="-122"/>
                  <a:cs typeface="Times New Roman" panose="02020603050405020304" pitchFamily="18" charset="0"/>
                  <a:sym typeface="+mn-lt"/>
                </a:rPr>
                <a:t>a</a:t>
              </a:r>
              <a:r>
                <a:rPr lang="zh-CN" altLang="en-US" sz="2400" b="1">
                  <a:latin typeface="Times New Roman" panose="02020603050405020304" pitchFamily="18" charset="0"/>
                  <a:ea typeface="楷体" panose="02010609060101010101" pitchFamily="49" charset="-122"/>
                  <a:cs typeface="Times New Roman" panose="02020603050405020304" pitchFamily="18" charset="0"/>
                  <a:sym typeface="+mn-lt"/>
                </a:rPr>
                <a:t> × </a:t>
              </a:r>
              <a:r>
                <a:rPr lang="zh-CN" altLang="en-US" sz="2400" b="1">
                  <a:solidFill>
                    <a:srgbClr val="00B050"/>
                  </a:solidFill>
                  <a:latin typeface="Times New Roman" panose="02020603050405020304" pitchFamily="18" charset="0"/>
                  <a:ea typeface="楷体" panose="02010609060101010101" pitchFamily="49" charset="-122"/>
                  <a:cs typeface="Times New Roman" panose="02020603050405020304" pitchFamily="18" charset="0"/>
                  <a:sym typeface="+mn-lt"/>
                </a:rPr>
                <a:t>b</a:t>
              </a:r>
              <a:r>
                <a:rPr lang="zh-CN" altLang="en-US" sz="2400" b="1">
                  <a:latin typeface="Times New Roman" panose="02020603050405020304" pitchFamily="18" charset="0"/>
                  <a:ea typeface="楷体" panose="02010609060101010101" pitchFamily="49" charset="-122"/>
                  <a:cs typeface="Times New Roman" panose="02020603050405020304" pitchFamily="18" charset="0"/>
                  <a:sym typeface="+mn-lt"/>
                </a:rPr>
                <a:t> = </a:t>
              </a:r>
              <a:r>
                <a:rPr lang="zh-CN" altLang="en-US" sz="2400" b="1">
                  <a:solidFill>
                    <a:srgbClr val="00B050"/>
                  </a:solidFill>
                  <a:latin typeface="Times New Roman" panose="02020603050405020304" pitchFamily="18" charset="0"/>
                  <a:ea typeface="楷体" panose="02010609060101010101" pitchFamily="49" charset="-122"/>
                  <a:cs typeface="Times New Roman" panose="02020603050405020304" pitchFamily="18" charset="0"/>
                  <a:sym typeface="+mn-lt"/>
                </a:rPr>
                <a:t>b</a:t>
              </a:r>
              <a:r>
                <a:rPr lang="zh-CN" altLang="en-US" sz="2400" b="1">
                  <a:latin typeface="Times New Roman" panose="02020603050405020304" pitchFamily="18" charset="0"/>
                  <a:ea typeface="楷体" panose="02010609060101010101" pitchFamily="49" charset="-122"/>
                  <a:cs typeface="Times New Roman" panose="02020603050405020304" pitchFamily="18" charset="0"/>
                  <a:sym typeface="+mn-lt"/>
                </a:rPr>
                <a:t> ×</a:t>
              </a:r>
              <a:r>
                <a:rPr lang="zh-CN" altLang="en-US" sz="2000" b="1">
                  <a:solidFill>
                    <a:srgbClr val="FF0000"/>
                  </a:solidFill>
                  <a:latin typeface="Times New Roman" panose="02020603050405020304" pitchFamily="18" charset="0"/>
                  <a:ea typeface="楷体" panose="02010609060101010101" pitchFamily="49" charset="-122"/>
                  <a:cs typeface="Times New Roman" panose="02020603050405020304" pitchFamily="18" charset="0"/>
                  <a:sym typeface="+mn-lt"/>
                </a:rPr>
                <a:t> </a:t>
              </a:r>
              <a:r>
                <a:rPr lang="zh-CN" altLang="en-US" sz="2400" b="1">
                  <a:solidFill>
                    <a:srgbClr val="FF0000"/>
                  </a:solidFill>
                  <a:latin typeface="Times New Roman" panose="02020603050405020304" pitchFamily="18" charset="0"/>
                  <a:ea typeface="楷体" panose="02010609060101010101" pitchFamily="49" charset="-122"/>
                  <a:cs typeface="Times New Roman" panose="02020603050405020304" pitchFamily="18" charset="0"/>
                  <a:sym typeface="+mn-lt"/>
                </a:rPr>
                <a:t>a</a:t>
              </a:r>
              <a:endParaRPr lang="zh-CN" altLang="en-US" sz="2400" b="1">
                <a:solidFill>
                  <a:srgbClr val="FF0000"/>
                </a:solidFill>
                <a:latin typeface="Times New Roman" panose="02020603050405020304" pitchFamily="18" charset="0"/>
                <a:ea typeface="楷体" panose="02010609060101010101" pitchFamily="49" charset="-122"/>
                <a:cs typeface="Times New Roman" panose="02020603050405020304" pitchFamily="18" charset="0"/>
                <a:sym typeface="+mn-lt"/>
              </a:endParaRPr>
            </a:p>
          </p:txBody>
        </p:sp>
      </p:grpSp>
      <p:sp>
        <p:nvSpPr>
          <p:cNvPr id="3" name="文本框 2"/>
          <p:cNvSpPr txBox="1"/>
          <p:nvPr/>
        </p:nvSpPr>
        <p:spPr>
          <a:xfrm>
            <a:off x="1513840" y="4180205"/>
            <a:ext cx="5633085" cy="9531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sym typeface="+mn-ea"/>
              </a:rPr>
              <a:t>两个数相乘，交换两个乘数的位置，积不变。</a:t>
            </a:r>
            <a:endParaRPr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sym typeface="+mn-ea"/>
            </a:endParaRPr>
          </a:p>
        </p:txBody>
      </p:sp>
      <p:grpSp>
        <p:nvGrpSpPr>
          <p:cNvPr id="4" name="组合 3"/>
          <p:cNvGrpSpPr/>
          <p:nvPr/>
        </p:nvGrpSpPr>
        <p:grpSpPr>
          <a:xfrm>
            <a:off x="8068410" y="3756841"/>
            <a:ext cx="2955294" cy="2537761"/>
            <a:chOff x="11521" y="3525"/>
            <a:chExt cx="4459" cy="3584"/>
          </a:xfrm>
        </p:grpSpPr>
        <p:grpSp>
          <p:nvGrpSpPr>
            <p:cNvPr id="5" name="组合 4"/>
            <p:cNvGrpSpPr/>
            <p:nvPr/>
          </p:nvGrpSpPr>
          <p:grpSpPr>
            <a:xfrm>
              <a:off x="11521" y="3525"/>
              <a:ext cx="4459" cy="950"/>
              <a:chOff x="1312175" y="4112786"/>
              <a:chExt cx="1833434" cy="219996"/>
            </a:xfrm>
          </p:grpSpPr>
          <p:sp>
            <p:nvSpPr>
              <p:cNvPr id="6" name="圆角矩形标注 66"/>
              <p:cNvSpPr/>
              <p:nvPr/>
            </p:nvSpPr>
            <p:spPr bwMode="auto">
              <a:xfrm>
                <a:off x="1312175" y="4112786"/>
                <a:ext cx="1833434" cy="219996"/>
              </a:xfrm>
              <a:prstGeom prst="wedgeRoundRectCallout">
                <a:avLst>
                  <a:gd name="adj1" fmla="val 27113"/>
                  <a:gd name="adj2" fmla="val 84439"/>
                  <a:gd name="adj3" fmla="val 16667"/>
                </a:avLst>
              </a:prstGeom>
              <a:ln w="19050">
                <a:headEnd type="none" w="med" len="med"/>
                <a:tailEnd type="none" w="med" len="med"/>
              </a:ln>
            </p:spPr>
            <p:style>
              <a:lnRef idx="2">
                <a:schemeClr val="accent2"/>
              </a:lnRef>
              <a:fillRef idx="1">
                <a:schemeClr val="lt1"/>
              </a:fillRef>
              <a:effectRef idx="0">
                <a:schemeClr val="accent2"/>
              </a:effectRef>
              <a:fontRef idx="minor">
                <a:schemeClr val="dk1"/>
              </a:fontRef>
            </p:style>
            <p:txBody>
              <a:bodyPr/>
              <a:lstStyle>
                <a:defPPr>
                  <a:defRPr lang="zh-CN"/>
                </a:defPPr>
                <a:lvl1pPr marL="0" algn="l" defTabSz="914400" rtl="0" eaLnBrk="1" latinLnBrk="0" hangingPunct="1">
                  <a:defRPr sz="1800" kern="1200">
                    <a:solidFill>
                      <a:srgbClr val="000000"/>
                    </a:solidFill>
                    <a:latin typeface="思源黑体 CN Bold"/>
                    <a:ea typeface="+mn-ea"/>
                    <a:cs typeface="+mn-cs"/>
                  </a:defRPr>
                </a:lvl1pPr>
                <a:lvl2pPr marL="457200" algn="l" defTabSz="914400" rtl="0" eaLnBrk="1" latinLnBrk="0" hangingPunct="1">
                  <a:defRPr sz="1800" kern="1200">
                    <a:solidFill>
                      <a:srgbClr val="000000"/>
                    </a:solidFill>
                    <a:latin typeface="思源黑体 CN Bold"/>
                    <a:ea typeface="+mn-ea"/>
                    <a:cs typeface="+mn-cs"/>
                  </a:defRPr>
                </a:lvl2pPr>
                <a:lvl3pPr marL="914400" algn="l" defTabSz="914400" rtl="0" eaLnBrk="1" latinLnBrk="0" hangingPunct="1">
                  <a:defRPr sz="1800" kern="1200">
                    <a:solidFill>
                      <a:srgbClr val="000000"/>
                    </a:solidFill>
                    <a:latin typeface="思源黑体 CN Bold"/>
                    <a:ea typeface="+mn-ea"/>
                    <a:cs typeface="+mn-cs"/>
                  </a:defRPr>
                </a:lvl3pPr>
                <a:lvl4pPr marL="1371600" algn="l" defTabSz="914400" rtl="0" eaLnBrk="1" latinLnBrk="0" hangingPunct="1">
                  <a:defRPr sz="1800" kern="1200">
                    <a:solidFill>
                      <a:srgbClr val="000000"/>
                    </a:solidFill>
                    <a:latin typeface="思源黑体 CN Bold"/>
                    <a:ea typeface="+mn-ea"/>
                    <a:cs typeface="+mn-cs"/>
                  </a:defRPr>
                </a:lvl4pPr>
                <a:lvl5pPr marL="1828800" algn="l" defTabSz="914400" rtl="0" eaLnBrk="1" latinLnBrk="0" hangingPunct="1">
                  <a:defRPr sz="1800" kern="1200">
                    <a:solidFill>
                      <a:srgbClr val="000000"/>
                    </a:solidFill>
                    <a:latin typeface="思源黑体 CN Bold"/>
                    <a:ea typeface="+mn-ea"/>
                    <a:cs typeface="+mn-cs"/>
                  </a:defRPr>
                </a:lvl5pPr>
                <a:lvl6pPr marL="2286000" algn="l" defTabSz="914400" rtl="0" eaLnBrk="1" latinLnBrk="0" hangingPunct="1">
                  <a:defRPr sz="1800" kern="1200">
                    <a:solidFill>
                      <a:srgbClr val="000000"/>
                    </a:solidFill>
                    <a:latin typeface="思源黑体 CN Bold"/>
                    <a:ea typeface="+mn-ea"/>
                    <a:cs typeface="+mn-cs"/>
                  </a:defRPr>
                </a:lvl6pPr>
                <a:lvl7pPr marL="2743200" algn="l" defTabSz="914400" rtl="0" eaLnBrk="1" latinLnBrk="0" hangingPunct="1">
                  <a:defRPr sz="1800" kern="1200">
                    <a:solidFill>
                      <a:srgbClr val="000000"/>
                    </a:solidFill>
                    <a:latin typeface="思源黑体 CN Bold"/>
                    <a:ea typeface="+mn-ea"/>
                    <a:cs typeface="+mn-cs"/>
                  </a:defRPr>
                </a:lvl7pPr>
                <a:lvl8pPr marL="3200400" algn="l" defTabSz="914400" rtl="0" eaLnBrk="1" latinLnBrk="0" hangingPunct="1">
                  <a:defRPr sz="1800" kern="1200">
                    <a:solidFill>
                      <a:srgbClr val="000000"/>
                    </a:solidFill>
                    <a:latin typeface="思源黑体 CN Bold"/>
                    <a:ea typeface="+mn-ea"/>
                    <a:cs typeface="+mn-cs"/>
                  </a:defRPr>
                </a:lvl8pPr>
                <a:lvl9pPr marL="3657600" algn="l" defTabSz="914400" rtl="0" eaLnBrk="1" latinLnBrk="0" hangingPunct="1">
                  <a:defRPr sz="1800" kern="1200">
                    <a:solidFill>
                      <a:srgbClr val="000000"/>
                    </a:solidFill>
                    <a:latin typeface="思源黑体 CN Bold"/>
                    <a:ea typeface="+mn-ea"/>
                    <a:cs typeface="+mn-cs"/>
                  </a:defRPr>
                </a:lvl9pPr>
              </a:lstStyle>
              <a:p>
                <a:pPr eaLnBrk="1" hangingPunct="1">
                  <a:buFont typeface="Arial" pitchFamily="34" charset="0"/>
                  <a:buNone/>
                  <a:defRPr/>
                </a:pPr>
                <a:endParaRPr lang="zh-CN" altLang="en-US" sz="2400" b="1">
                  <a:solidFill>
                    <a:schemeClr val="tx1"/>
                  </a:solidFill>
                  <a:ea typeface="楷体" panose="02010609060101010101" pitchFamily="49" charset="-122"/>
                  <a:sym typeface="+mn-lt"/>
                </a:endParaRPr>
              </a:p>
            </p:txBody>
          </p:sp>
          <p:sp>
            <p:nvSpPr>
              <p:cNvPr id="7" name="TextBox 6"/>
              <p:cNvSpPr txBox="1">
                <a:spLocks noChangeArrowheads="1"/>
              </p:cNvSpPr>
              <p:nvPr/>
            </p:nvSpPr>
            <p:spPr bwMode="auto">
              <a:xfrm>
                <a:off x="1387815" y="4147478"/>
                <a:ext cx="1740856" cy="1506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just" eaLnBrk="1" hangingPunct="1">
                  <a:buClrTx/>
                  <a:buSzTx/>
                  <a:buFont typeface="Arial" pitchFamily="34" charset="0"/>
                  <a:buNone/>
                </a:pPr>
                <a:r>
                  <a:rPr lang="zh-CN" altLang="en-US" sz="2400" b="1">
                    <a:latin typeface="华文楷体" panose="02010600040101010101" pitchFamily="2" charset="-122"/>
                    <a:ea typeface="华文楷体" panose="02010600040101010101" pitchFamily="2" charset="-122"/>
                    <a:cs typeface="华文楷体" panose="02010600040101010101" pitchFamily="2" charset="-122"/>
                    <a:sym typeface="+mn-lt"/>
                  </a:rPr>
                  <a:t>这就是乘法交换律。</a:t>
                </a:r>
                <a:endParaRPr lang="zh-CN" altLang="en-US" sz="2400" b="1">
                  <a:latin typeface="华文楷体" panose="02010600040101010101" pitchFamily="2" charset="-122"/>
                  <a:ea typeface="华文楷体" panose="02010600040101010101" pitchFamily="2" charset="-122"/>
                  <a:cs typeface="华文楷体" panose="02010600040101010101" pitchFamily="2" charset="-122"/>
                  <a:sym typeface="+mn-lt"/>
                </a:endParaRPr>
              </a:p>
            </p:txBody>
          </p:sp>
        </p:grpSp>
        <p:pic>
          <p:nvPicPr>
            <p:cNvPr id="8" name="图片 7"/>
            <p:cNvPicPr>
              <a:picLocks noChangeAspect="1"/>
            </p:cNvPicPr>
            <p:nvPr/>
          </p:nvPicPr>
          <p:blipFill>
            <a:blip r:embed="rId2">
              <a:extLst>
                <a:ext uri="{28A0092B-C50C-407E-A947-70E740481C1C}">
                  <a14:useLocalDpi xmlns:a14="http://schemas.microsoft.com/office/drawing/2010/main" val="0"/>
                </a:ext>
              </a:extLst>
            </a:blip>
            <a:srcRect l="11364" r="11364"/>
            <a:stretch>
              <a:fillRect/>
            </a:stretch>
          </p:blipFill>
          <p:spPr>
            <a:xfrm>
              <a:off x="14089" y="4474"/>
              <a:ext cx="1891" cy="2635"/>
            </a:xfrm>
            <a:prstGeom prst="rect">
              <a:avLst/>
            </a:prstGeom>
            <a:ln w="19050">
              <a:headEnd type="none" w="med" len="med"/>
              <a:tailEnd type="none" w="med" len="med"/>
            </a:ln>
          </p:spPr>
        </p:pic>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cond evt="onBegin" delay="0">
                          <p:tn val="6"/>
                        </p:cond>
                      </p:stCondLst>
                      <p:childTnLst>
                        <p:par>
                          <p:cTn id="8" fill="hold">
                            <p:stCondLst>
                              <p:cond delay="0"/>
                            </p:stCondLst>
                            <p:childTnLst>
                              <p:par>
                                <p:cTn id="9" presetID="22" presetClass="entr" presetSubtype="8" dur="50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wipe(left)">
                                      <p:cBhvr>
                                        <p:cTn id="11" dur="500"/>
                                        <p:tgtEl>
                                          <p:spTgt spid="19"/>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2" presetClass="entr" presetSubtype="8" dur="50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left)">
                                      <p:cBhvr>
                                        <p:cTn id="16" dur="500"/>
                                        <p:tgtEl>
                                          <p:spTgt spid="3"/>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22" presetClass="entr" presetSubtype="4" dur="50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ipe(down)">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p:cNvSpPr txBox="1"/>
          <p:nvPr/>
        </p:nvSpPr>
        <p:spPr>
          <a:xfrm>
            <a:off x="6155806" y="3571043"/>
            <a:ext cx="247840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latin typeface="楷体" panose="02010609060101010101" pitchFamily="49" charset="-122"/>
                <a:ea typeface="楷体" panose="02010609060101010101" pitchFamily="49" charset="-122"/>
              </a:rPr>
              <a:t>乘法结合律</a:t>
            </a:r>
            <a:endParaRPr lang="zh-CN" altLang="en-US" sz="3600" b="1">
              <a:latin typeface="楷体" panose="02010609060101010101" pitchFamily="49" charset="-122"/>
              <a:ea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 name="组合 19"/>
          <p:cNvGrpSpPr/>
          <p:nvPr/>
        </p:nvGrpSpPr>
        <p:grpSpPr>
          <a:xfrm>
            <a:off x="1110615" y="2994025"/>
            <a:ext cx="5986780" cy="2448560"/>
            <a:chOff x="2709" y="3108"/>
            <a:chExt cx="9428" cy="3856"/>
          </a:xfrm>
        </p:grpSpPr>
        <p:grpSp>
          <p:nvGrpSpPr>
            <p:cNvPr id="22" name="组合 21"/>
            <p:cNvGrpSpPr/>
            <p:nvPr/>
          </p:nvGrpSpPr>
          <p:grpSpPr>
            <a:xfrm>
              <a:off x="5336" y="3108"/>
              <a:ext cx="6801" cy="1003"/>
              <a:chOff x="2741780" y="1137756"/>
              <a:chExt cx="4318462" cy="636906"/>
            </a:xfrm>
          </p:grpSpPr>
          <p:sp>
            <p:nvSpPr>
              <p:cNvPr id="24" name="AutoShape 27"/>
              <p:cNvSpPr>
                <a:spLocks noChangeArrowheads="1"/>
              </p:cNvSpPr>
              <p:nvPr/>
            </p:nvSpPr>
            <p:spPr bwMode="auto">
              <a:xfrm flipH="1">
                <a:off x="2741780" y="1137756"/>
                <a:ext cx="4318462" cy="636906"/>
              </a:xfrm>
              <a:prstGeom prst="wedgeRoundRectCallout">
                <a:avLst>
                  <a:gd name="adj1" fmla="val 59101"/>
                  <a:gd name="adj2" fmla="val 48903"/>
                  <a:gd name="adj3" fmla="val 16667"/>
                </a:avLst>
              </a:prstGeom>
              <a:solidFill>
                <a:srgbClr val="FFFFFF"/>
              </a:solidFill>
              <a:ln w="19050">
                <a:solidFill>
                  <a:srgbClr val="ED0075"/>
                </a:solidFill>
                <a:miter lim="800000"/>
              </a:ln>
            </p:spPr>
            <p:txBody>
              <a:bodyPr/>
              <a:lstStyle>
                <a:defPPr>
                  <a:defRPr lang="zh-CN"/>
                </a:defPPr>
                <a:lvl1pPr marL="0" algn="l" defTabSz="914400" rtl="0" eaLnBrk="1" latinLnBrk="0" hangingPunct="1">
                  <a:defRPr sz="1800" kern="1200">
                    <a:solidFill>
                      <a:schemeClr val="tx1"/>
                    </a:solidFill>
                    <a:latin typeface="Gulim" panose="020b0600000101010101" pitchFamily="34" charset="-127"/>
                    <a:ea typeface="Gulim" panose="020b0600000101010101" pitchFamily="34" charset="-127"/>
                    <a:cs typeface="+mn-cs"/>
                  </a:defRPr>
                </a:lvl1pPr>
                <a:lvl2pPr marL="742950" indent="-285750" algn="l" defTabSz="914400" rtl="0" eaLnBrk="1" latinLnBrk="0" hangingPunct="1">
                  <a:defRPr sz="1800" kern="1200">
                    <a:solidFill>
                      <a:schemeClr val="tx1"/>
                    </a:solidFill>
                    <a:latin typeface="Gulim" panose="020b0600000101010101" pitchFamily="34" charset="-127"/>
                    <a:ea typeface="Gulim" panose="020b0600000101010101" pitchFamily="34" charset="-127"/>
                    <a:cs typeface="+mn-cs"/>
                  </a:defRPr>
                </a:lvl2pPr>
                <a:lvl3pPr marL="1143000" indent="-228600" algn="l" defTabSz="914400" rtl="0" eaLnBrk="1" latinLnBrk="0" hangingPunct="1">
                  <a:defRPr sz="1800" kern="1200">
                    <a:solidFill>
                      <a:schemeClr val="tx1"/>
                    </a:solidFill>
                    <a:latin typeface="Gulim" panose="020b0600000101010101" pitchFamily="34" charset="-127"/>
                    <a:ea typeface="Gulim" panose="020b0600000101010101" pitchFamily="34" charset="-127"/>
                    <a:cs typeface="+mn-cs"/>
                  </a:defRPr>
                </a:lvl3pPr>
                <a:lvl4pPr marL="1600200" indent="-228600" algn="l" defTabSz="914400" rtl="0" eaLnBrk="1" latinLnBrk="0" hangingPunct="1">
                  <a:defRPr sz="1800" kern="1200">
                    <a:solidFill>
                      <a:schemeClr val="tx1"/>
                    </a:solidFill>
                    <a:latin typeface="Gulim" panose="020b0600000101010101" pitchFamily="34" charset="-127"/>
                    <a:ea typeface="Gulim" panose="020b0600000101010101" pitchFamily="34" charset="-127"/>
                    <a:cs typeface="+mn-cs"/>
                  </a:defRPr>
                </a:lvl4pPr>
                <a:lvl5pPr marL="2057400" indent="-228600" algn="l" defTabSz="914400" rtl="0" eaLnBrk="1" latinLnBrk="0" hangingPunct="1">
                  <a:defRPr sz="1800" kern="1200">
                    <a:solidFill>
                      <a:schemeClr val="tx1"/>
                    </a:solidFill>
                    <a:latin typeface="Gulim" panose="020b0600000101010101" pitchFamily="34" charset="-127"/>
                    <a:ea typeface="Gulim" panose="020b0600000101010101" pitchFamily="34" charset="-127"/>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Gulim" panose="020b0600000101010101" pitchFamily="34" charset="-127"/>
                    <a:ea typeface="Gulim" panose="020b0600000101010101" pitchFamily="34" charset="-127"/>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Gulim" panose="020b0600000101010101" pitchFamily="34" charset="-127"/>
                    <a:ea typeface="Gulim" panose="020b0600000101010101" pitchFamily="34" charset="-127"/>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Gulim" panose="020b0600000101010101" pitchFamily="34" charset="-127"/>
                    <a:ea typeface="Gulim" panose="020b0600000101010101" pitchFamily="34" charset="-127"/>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Gulim" panose="020b0600000101010101" pitchFamily="34" charset="-127"/>
                    <a:ea typeface="Gulim" panose="020b0600000101010101" pitchFamily="34" charset="-127"/>
                    <a:cs typeface="+mn-cs"/>
                  </a:defRPr>
                </a:lvl9pPr>
              </a:lstStyle>
              <a:p>
                <a:pPr algn="just" eaLnBrk="1" latinLnBrk="1" hangingPunct="1">
                  <a:buFont typeface="Arial" pitchFamily="34" charset="0"/>
                  <a:buNone/>
                </a:pPr>
                <a:endParaRPr lang="en-US" altLang="zh-CN" sz="2400" b="1">
                  <a:latin typeface="+mn-lt"/>
                  <a:ea typeface="楷体" panose="02010609060101010101" pitchFamily="49" charset="-122"/>
                  <a:sym typeface="+mn-lt"/>
                </a:endParaRPr>
              </a:p>
            </p:txBody>
          </p:sp>
          <p:sp>
            <p:nvSpPr>
              <p:cNvPr id="25" name="Rectangle 2"/>
              <p:cNvSpPr>
                <a:spLocks noChangeArrowheads="1"/>
              </p:cNvSpPr>
              <p:nvPr/>
            </p:nvSpPr>
            <p:spPr bwMode="auto">
              <a:xfrm>
                <a:off x="2885920" y="1239991"/>
                <a:ext cx="4030818" cy="432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pPr>
                <a:r>
                  <a:rPr lang="zh-CN" altLang="en-US" sz="2400" b="1">
                    <a:latin typeface="Times New Roman" panose="02020603050405020304" pitchFamily="18" charset="0"/>
                    <a:ea typeface="楷体" panose="02010609060101010101" pitchFamily="49" charset="-122"/>
                    <a:cs typeface="Times New Roman" panose="02020603050405020304" pitchFamily="18" charset="0"/>
                    <a:sym typeface="+mn-lt"/>
                  </a:rPr>
                  <a:t>先算出一个年级参加的人数。</a:t>
                </a:r>
                <a:endParaRPr lang="zh-CN" altLang="en-US" sz="2400" b="1">
                  <a:latin typeface="Times New Roman" panose="02020603050405020304" pitchFamily="18" charset="0"/>
                  <a:ea typeface="楷体" panose="02010609060101010101" pitchFamily="49" charset="-122"/>
                  <a:cs typeface="Times New Roman" panose="02020603050405020304" pitchFamily="18" charset="0"/>
                  <a:sym typeface="+mn-lt"/>
                </a:endParaRPr>
              </a:p>
            </p:txBody>
          </p:sp>
        </p:grpSp>
        <p:pic>
          <p:nvPicPr>
            <p:cNvPr id="23" name="图片 2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9" y="3874"/>
              <a:ext cx="2782" cy="3090"/>
            </a:xfrm>
            <a:prstGeom prst="rect">
              <a:avLst/>
            </a:prstGeom>
          </p:spPr>
        </p:pic>
      </p:grpSp>
      <p:sp>
        <p:nvSpPr>
          <p:cNvPr id="3" name="矩形 2"/>
          <p:cNvSpPr/>
          <p:nvPr/>
        </p:nvSpPr>
        <p:spPr>
          <a:xfrm>
            <a:off x="1527175" y="1163955"/>
            <a:ext cx="8864600"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sz="2400" b="1">
                <a:latin typeface="Times New Roman" panose="02020603050405020304" pitchFamily="18" charset="0"/>
                <a:ea typeface="华文楷体" panose="02010600040101010101" pitchFamily="2" charset="-122"/>
                <a:cs typeface="Times New Roman" panose="02020603050405020304" pitchFamily="18" charset="0"/>
                <a:sym typeface="+mn-lt"/>
              </a:rPr>
              <a:t>华丰小学举行跳绳比赛，规定每个班选派23人参加。每个年级有5个班，6个年级一共要选派多少人参加比赛？</a:t>
            </a:r>
            <a:endParaRPr sz="2400" b="1">
              <a:latin typeface="Times New Roman" panose="02020603050405020304" pitchFamily="18" charset="0"/>
              <a:ea typeface="华文楷体" panose="02010600040101010101" pitchFamily="2" charset="-122"/>
              <a:cs typeface="Times New Roman" panose="02020603050405020304" pitchFamily="18" charset="0"/>
              <a:sym typeface="+mn-lt"/>
            </a:endParaRPr>
          </a:p>
        </p:txBody>
      </p:sp>
      <p:sp>
        <p:nvSpPr>
          <p:cNvPr id="5" name="文本框 4"/>
          <p:cNvSpPr txBox="1"/>
          <p:nvPr/>
        </p:nvSpPr>
        <p:spPr>
          <a:xfrm>
            <a:off x="4314825" y="3907790"/>
            <a:ext cx="5220335" cy="17532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defRPr/>
            </a:pPr>
            <a:r>
              <a:rPr lang="en-US" altLang="zh-CN" sz="2400" b="1">
                <a:sym typeface="+mn-ea"/>
              </a:rPr>
              <a:t> </a:t>
            </a:r>
            <a:r>
              <a:rPr sz="2400" b="1">
                <a:latin typeface="Times New Roman" panose="02020603050405020304" pitchFamily="18" charset="0"/>
                <a:ea typeface="楷体" panose="02010609060101010101" pitchFamily="49" charset="-122"/>
                <a:cs typeface="Times New Roman" panose="02020603050405020304" pitchFamily="18" charset="0"/>
                <a:sym typeface="+mn-ea"/>
              </a:rPr>
              <a:t>（23 × 5） × 6</a:t>
            </a:r>
            <a:endParaRPr sz="2400" b="1">
              <a:solidFill>
                <a:schemeClr val="tx1"/>
              </a:solidFill>
              <a:latin typeface="Times New Roman" panose="02020603050405020304" pitchFamily="18" charset="0"/>
              <a:ea typeface="楷体" panose="02010609060101010101" pitchFamily="49" charset="-122"/>
              <a:cs typeface="Times New Roman" panose="02020603050405020304" pitchFamily="18" charset="0"/>
            </a:endParaRPr>
          </a:p>
          <a:p>
            <a:pPr fontAlgn="auto">
              <a:lnSpc>
                <a:spcPct val="150000"/>
              </a:lnSpc>
              <a:defRPr/>
            </a:pPr>
            <a:r>
              <a:rPr sz="2400" b="1">
                <a:latin typeface="Times New Roman" panose="02020603050405020304" pitchFamily="18" charset="0"/>
                <a:ea typeface="楷体" panose="02010609060101010101" pitchFamily="49" charset="-122"/>
                <a:cs typeface="Times New Roman" panose="02020603050405020304" pitchFamily="18" charset="0"/>
                <a:sym typeface="+mn-ea"/>
              </a:rPr>
              <a:t> = 115 × 6</a:t>
            </a:r>
            <a:endParaRPr sz="2400" b="1">
              <a:solidFill>
                <a:schemeClr val="tx1"/>
              </a:solidFill>
              <a:latin typeface="Times New Roman" panose="02020603050405020304" pitchFamily="18" charset="0"/>
              <a:ea typeface="楷体" panose="02010609060101010101" pitchFamily="49" charset="-122"/>
              <a:cs typeface="Times New Roman" panose="02020603050405020304" pitchFamily="18" charset="0"/>
            </a:endParaRPr>
          </a:p>
          <a:p>
            <a:pPr fontAlgn="auto">
              <a:lnSpc>
                <a:spcPct val="150000"/>
              </a:lnSpc>
              <a:defRPr/>
            </a:pPr>
            <a:r>
              <a:rPr lang="en-US" sz="2400" b="1">
                <a:latin typeface="Times New Roman" panose="02020603050405020304" pitchFamily="18" charset="0"/>
                <a:ea typeface="楷体" panose="02010609060101010101" pitchFamily="49" charset="-122"/>
                <a:cs typeface="Times New Roman" panose="02020603050405020304" pitchFamily="18" charset="0"/>
                <a:sym typeface="+mn-ea"/>
              </a:rPr>
              <a:t> </a:t>
            </a:r>
            <a:r>
              <a:rPr sz="2400" b="1">
                <a:latin typeface="Times New Roman" panose="02020603050405020304" pitchFamily="18" charset="0"/>
                <a:ea typeface="楷体" panose="02010609060101010101" pitchFamily="49" charset="-122"/>
                <a:cs typeface="Times New Roman" panose="02020603050405020304" pitchFamily="18" charset="0"/>
                <a:sym typeface="+mn-ea"/>
              </a:rPr>
              <a:t>= 690（人）</a:t>
            </a:r>
            <a:endParaRPr sz="2400" b="1">
              <a:latin typeface="Times New Roman" panose="02020603050405020304" pitchFamily="18" charset="0"/>
              <a:ea typeface="楷体" panose="02010609060101010101" pitchFamily="49" charset="-122"/>
              <a:cs typeface="Times New Roman" panose="02020603050405020304" pitchFamily="18"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22" presetClass="entr" presetSubtype="8" dur="50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wipe(left)">
                                      <p:cBhvr>
                                        <p:cTn id="11" dur="500"/>
                                        <p:tgtEl>
                                          <p:spTgt spid="5">
                                            <p:txEl>
                                              <p:pRg st="0" end="0"/>
                                            </p:txEl>
                                          </p:spTgt>
                                        </p:tgtEl>
                                      </p:cBhvr>
                                    </p:animEffect>
                                  </p:childTnLst>
                                </p:cTn>
                              </p:par>
                            </p:childTnLst>
                          </p:cTn>
                        </p:par>
                        <p:par>
                          <p:cTn id="12" fill="hold" nodeType="afterGroup">
                            <p:stCondLst>
                              <p:cond delay="500"/>
                            </p:stCondLst>
                            <p:childTnLst>
                              <p:par>
                                <p:cTn id="13" presetID="22" presetClass="entr" presetSubtype="8" dur="500" fill="hold" nodeType="after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wipe(left)">
                                      <p:cBhvr>
                                        <p:cTn id="15" dur="500"/>
                                        <p:tgtEl>
                                          <p:spTgt spid="5">
                                            <p:txEl>
                                              <p:pRg st="1" end="1"/>
                                            </p:txEl>
                                          </p:spTgt>
                                        </p:tgtEl>
                                      </p:cBhvr>
                                    </p:animEffect>
                                  </p:childTnLst>
                                </p:cTn>
                              </p:par>
                            </p:childTnLst>
                          </p:cTn>
                        </p:par>
                        <p:par>
                          <p:cTn id="16" fill="hold" nodeType="afterGroup">
                            <p:stCondLst>
                              <p:cond delay="1000"/>
                            </p:stCondLst>
                            <p:childTnLst>
                              <p:par>
                                <p:cTn id="17" presetID="22" presetClass="entr" presetSubtype="8" dur="50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wipe(left)">
                                      <p:cBhvr>
                                        <p:cTn id="19"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https://d.book118.com/668056041072006047</a:t>
            </a:r>
          </a:p>
        </p:txBody>
      </p:sp>
    </p:spTree>
  </p:cSld>
  <p:clrMapOvr>
    <a:masterClrMapping/>
  </p:clrMapOvr>
  <p:transition/>
  <p:timing/>
</p:sld>
</file>

<file path=ppt/tags/tag1.xml><?xml version="1.0" encoding="utf-8"?>
<p:tagLst xmlns:p="http://schemas.openxmlformats.org/presentationml/2006/main">
  <p:tag name="KSO_WM_BEAUTIFY_FLAG" val="#wm#"/>
  <p:tag name="KSO_WM_DIAGRAM_VIRTUALLY_FRAME" val="{&quot;height&quot;:36.25,&quot;left&quot;:485.85,&quot;top&quot;:134.85,&quot;width&quot;:52.95}"/>
  <p:tag name="KSO_WM_DYNAMICNUM_SPEED" val="3"/>
  <p:tag name="KSO_WM_UNIT_DIAGRAM_MODELTYPE" val="dynamicNum"/>
  <p:tag name="KSO_WM_UNIT_DYNAMIC_NUM_END" val="48"/>
  <p:tag name="KSO_WM_UNIT_DYNAMIC_NUM_START" val="0"/>
  <p:tag name="KSO_WM_UNIT_DYNMNUM_DGM_ANIMTYPE" val="5"/>
  <p:tag name="KSO_WM_UNIT_DYNMNUM_TYPE" val="1"/>
  <p:tag name="KSO_WM_UNIT_INDEX" val="1710766245530_1_1"/>
  <p:tag name="KSO_WM_UNIT_TYPE" val="ζ_h_f"/>
</p:tagLst>
</file>

<file path=ppt/tags/tag2.xml><?xml version="1.0" encoding="utf-8"?>
<p:tagLst xmlns:p="http://schemas.openxmlformats.org/presentationml/2006/main">
  <p:tag name="KSO_WM_UNIT_PLACING_PICTURE_USER_VIEWPORT" val="{&quot;height&quot;:2735.99842519685,&quot;width&quot;:2735.9984251968503}"/>
</p:tagLst>
</file>

<file path=ppt/tags/tag3.xml><?xml version="1.0" encoding="utf-8"?>
<p:tagLst xmlns:p="http://schemas.openxmlformats.org/presentationml/2006/main">
  <p:tag name="KSO_WM_UNIT_PLACING_PICTURE_USER_VIEWPORT" val="{&quot;height&quot;:2735.99842519685,&quot;width&quot;:2735.9984251968503}"/>
</p:tagLst>
</file>

<file path=ppt/tags/tag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A7C6E5"/>
      </a:accent1>
      <a:accent2>
        <a:srgbClr val="333399"/>
      </a:accent2>
      <a:accent3>
        <a:srgbClr val="FFFFFF"/>
      </a:accent3>
      <a:accent4>
        <a:srgbClr val="000000"/>
      </a:accent4>
      <a:accent5>
        <a:srgbClr val="D0DFEF"/>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A7C6E5"/>
        </a:accent1>
        <a:accent2>
          <a:srgbClr val="333399"/>
        </a:accent2>
        <a:accent3>
          <a:srgbClr val="FFFFFF"/>
        </a:accent3>
        <a:accent4>
          <a:srgbClr val="000000"/>
        </a:accent4>
        <a:accent5>
          <a:srgbClr val="D0DFEF"/>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7CCFF"/>
        </a:accent1>
        <a:accent2>
          <a:srgbClr val="CCCCFF"/>
        </a:accent2>
        <a:accent3>
          <a:srgbClr val="FFFFFF"/>
        </a:accent3>
        <a:accent4>
          <a:srgbClr val="000000"/>
        </a:accent4>
        <a:accent5>
          <a:srgbClr val="C9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PPT世界-理学-5">
      <a:dk1>
        <a:sysClr val="windowText" lastClr="000000"/>
      </a:dk1>
      <a:lt1>
        <a:sysClr val="window" lastClr="FFFFFF"/>
      </a:lt1>
      <a:dk2>
        <a:srgbClr val="44546A"/>
      </a:dk2>
      <a:lt2>
        <a:srgbClr val="E7E6E6"/>
      </a:lt2>
      <a:accent1>
        <a:srgbClr val="F7931E"/>
      </a:accent1>
      <a:accent2>
        <a:srgbClr val="FB4005"/>
      </a:accent2>
      <a:accent3>
        <a:srgbClr val="8B4CDC"/>
      </a:accent3>
      <a:accent4>
        <a:srgbClr val="6B33F9"/>
      </a:accent4>
      <a:accent5>
        <a:srgbClr val="FFC000"/>
      </a:accent5>
      <a:accent6>
        <a:srgbClr val="C55A11"/>
      </a:accent6>
      <a:hlink>
        <a:srgbClr val="0563C1"/>
      </a:hlink>
      <a:folHlink>
        <a:srgbClr val="954F72"/>
      </a:folHlink>
    </a:clrScheme>
    <a:fontScheme name="自定义 3">
      <a:majorFont>
        <a:latin typeface="思源黑体 CN Bold"/>
        <a:ea typeface="思源黑体 CN Bold"/>
        <a:cs typeface="Arial"/>
      </a:majorFont>
      <a:minorFont>
        <a:latin typeface="思源黑体 CN Bold"/>
        <a:ea typeface="思源黑体 CN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1_Office 主题​​">
  <a:themeElements>
    <a:clrScheme name="PPT世界-理学-5">
      <a:dk1>
        <a:sysClr val="windowText" lastClr="000000"/>
      </a:dk1>
      <a:lt1>
        <a:sysClr val="window" lastClr="FFFFFF"/>
      </a:lt1>
      <a:dk2>
        <a:srgbClr val="44546A"/>
      </a:dk2>
      <a:lt2>
        <a:srgbClr val="E7E6E6"/>
      </a:lt2>
      <a:accent1>
        <a:srgbClr val="F7931E"/>
      </a:accent1>
      <a:accent2>
        <a:srgbClr val="FB4005"/>
      </a:accent2>
      <a:accent3>
        <a:srgbClr val="8B4CDC"/>
      </a:accent3>
      <a:accent4>
        <a:srgbClr val="6B33F9"/>
      </a:accent4>
      <a:accent5>
        <a:srgbClr val="FFC000"/>
      </a:accent5>
      <a:accent6>
        <a:srgbClr val="C55A11"/>
      </a:accent6>
      <a:hlink>
        <a:srgbClr val="0563C1"/>
      </a:hlink>
      <a:folHlink>
        <a:srgbClr val="954F72"/>
      </a:folHlink>
    </a:clrScheme>
    <a:fontScheme name="自定义 3">
      <a:majorFont>
        <a:latin typeface="思源黑体 CN Bold"/>
        <a:ea typeface="思源黑体 CN Bold"/>
        <a:cs typeface="Arial"/>
      </a:majorFont>
      <a:minorFont>
        <a:latin typeface="思源黑体 CN Bold"/>
        <a:ea typeface="思源黑体 CN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13</vt:i4>
      </vt:variant>
    </vt:vector>
  </HeadingPairs>
  <TitlesOfParts>
    <vt:vector baseType="lpstr" size="29">
      <vt:lpstr>Arial</vt:lpstr>
      <vt:lpstr>Calibri</vt:lpstr>
      <vt:lpstr>宋体</vt:lpstr>
      <vt:lpstr>思源黑体 CN Bold</vt:lpstr>
      <vt:lpstr>Oswald</vt:lpstr>
      <vt:lpstr>等线</vt:lpstr>
      <vt:lpstr>Aharoni</vt:lpstr>
      <vt:lpstr>Monotype Corsiva</vt:lpstr>
      <vt:lpstr>思源黑体 CN Light</vt:lpstr>
      <vt:lpstr>楷体</vt:lpstr>
      <vt:lpstr>Times New Roman</vt:lpstr>
      <vt:lpstr>黑体</vt:lpstr>
      <vt:lpstr>华文楷体</vt:lpstr>
      <vt:lpstr>微软雅黑</vt:lpstr>
      <vt:lpstr>Gulim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2024-09-28T22:11:44.943</cp:lastPrinted>
  <dcterms:created xsi:type="dcterms:W3CDTF">2024-09-28T14:11:44Z</dcterms:created>
  <dcterms:modified xsi:type="dcterms:W3CDTF">2024-09-28T14:11:48Z</dcterms:modified>
</cp:coreProperties>
</file>