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AB56B-06F0-442C-9DDB-2A8CBC8FB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63EB-2F00-443A-9742-47599E03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11DB5-A368-4781-AC6E-0E6914876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66C93-CDC5-4A95-A23D-E056765F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DCD8B-6F13-48DA-BCFC-1668ADD0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0FD30-D24B-44B7-9EE2-3E59D4E3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7566D-A549-4E5B-800C-41424146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AF831-2799-4BEA-9F76-F3211C23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F716F-AACD-4FFA-9689-CF23ED0D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91C6-FB1A-4901-BDDC-477F3D31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E3703-74AB-4908-94B5-ABE2DCD71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611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《液体燃料燃烧》PPT课件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液体燃料燃烧的特性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液体燃料燃烧的污染控制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液体燃料燃烧的应用与发展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45" r="1584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液体燃料是指呈液态的化石燃料，如石油、天然气等。它们可以通过不同的加工方式提取出来，并用于燃烧产生能量。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液体燃料通常是从石油、天然气等化石燃料中提取出来的，呈液态。根据其成分和特性，液体燃料可以分为多种类型，如石油、柴油、煤油等。不同类型的液体燃料具有不同的燃烧特性和用途。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液体燃料燃烧的基本原理是燃料与空气中的氧气发生化学反应，释放出能量。这个过程需要达到一定的温度和压力条件。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液体燃料与空气中的氧气混合并达到一定的温度和压力条件时，会发生化学反应，即燃烧。在这个过程中，燃料中的化学能转化为热能，并释放出能量。这个过程需要足够的空气混合比例和良好的燃烧室设计，以确保燃料的完全燃烧和能量的有效释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液体燃料燃烧的基本原理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液体燃料燃烧在能源生产和利用中具有重要意义，它是现代工业、交通和日常生活中不可或缺的能源来源。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液体燃料具有能量密度高、便于储存和运输等特点，它们在能源生产和利用中占有重要地位。在工业、交通和日常生活中，液体燃料被广泛用于各种设备和机器的运转，如汽车、船舶、飞机、锅炉等。通过燃烧液体燃料，我们可以获得大量的热能和动力，推动各种设备和机器的运转，满足生产和生活需求。同时，液体燃料的燃烧也是碳排放的主要来源之一，因此我们需要不断探索更加环保的燃烧技术和方法，以减少对环境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液体燃料燃烧的重要性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液体燃料具有流动性，可以方便地通过管道运输和注入燃烧器。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液体燃料的热容较大，意味着在燃烧过程中需要更多的热量才能将其加热至沸点。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密度与粘度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不同液体燃料的密度和粘度各异，影响其流动性和雾化效果。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液体燃料的物理特性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液体燃料含有可燃成分，在适当的温度和氧气条件下能够燃烧。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不同液体燃料具有不同的燃烧热值，决定了其燃烧产生的热量。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燃烧热值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某些液体燃料在常温下相对稳定，但在高温或特定条件下可能发生化学反应。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化学稳定性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液体燃料的化学特性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474" r="1047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不完全燃烧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在某些情况下，液体燃料可能因氧气供应不足或温度不够高而导致不完全燃烧，产生有害气体和颗粒物。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火焰形状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液体燃料的燃烧火焰通常较长且稳定，但也会受到燃料类型、燃烧器设计等因素的影响。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火焰温度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液体燃料的燃烧温度较高，能够提供高温环境以实现高效的热能转换。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液体燃料燃烧的火焰特性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液体燃料燃烧的影响因素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https://d.book118.com/668056115015006032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2024-09-09T09:04:47.368</cp:lastPrinted>
  <dcterms:created xsi:type="dcterms:W3CDTF">2024-09-09T01:04:47Z</dcterms:created>
  <dcterms:modified xsi:type="dcterms:W3CDTF">2024-09-09T01:04:49Z</dcterms:modified>
</cp:coreProperties>
</file>