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B2D24-945D-48C2-B0DD-9A3CC4C92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339E7-BBDB-4E72-9639-F92ACF1D5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A3505-DC03-46B4-9A13-55777BBEC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479AF-96B1-4893-9F2A-228605BC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8BAE0-2652-4C67-B0CA-8D634C3B2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61DB01-14A7-461A-8956-9DCD5B1DB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BE3CD-9FBB-4CA2-97B1-0E8959DE7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67F0B-274B-4147-93EB-E70070C7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57099-F4BE-495A-A0F7-68BC054A6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B8C98-8AA7-4463-A586-588511287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C749B-6B1D-44C6-9D99-B78C728E8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5706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产科孕妇待产的护理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产后的恢复与护理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孕妇在待产期间应保持乐观的心态，积极面对分娩过程，避免过度紧张和焦虑。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77" b="97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接受分娩教育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83" r="4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通过参加分娩教育课程，了解分娩过程和应对方法，增加对分娩的认知和信心。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与家人、朋友或专业心理咨询师分享感受和困惑，寻求心理支持和安慰。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准备待产包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包括产妇和婴儿所需的基本物品，如换洗衣物、卫生用品、婴儿用品等。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选择合适的医院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选择适合自己分娩需求的医院，了解医院的设施和服务。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预订月嫂或月子中心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如有需要，提前预订月嫂或月子中心，确保得到专业的照顾和护理。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熟悉哺乳知识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了解母乳喂养的优点和技巧，为婴儿出生后的哺乳做好准备。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注意孕期饮食和运动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遵循孕期饮食指南，适量运动，保持身体健康，有利于分娩和产后恢复。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学习分娩知识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通过书籍、网络、课程等途径学习分娩知识和技巧，了解分娩过程中的注意事项。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评估孕妇的基本健康状况，监测孕期体重增长是否符合标准。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身高、体重、血压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了解孕妇的血液和泌尿系统状况，检测是否存在贫血、感染等疾病。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血常规、尿常规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评估孕妇的代谢功能和脏器功能，预防妊娠期糖尿病和肝病。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肝肾功能、血糖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通过检测孕妇血清中的标志物，评估胎儿是否存在染色体异常的风险。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唐氏筛查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通过超声波检查，观察胎儿的生长发育情况，排除畸形和异常。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四维彩超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932" b="493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针对有遗传疾病史或高龄孕妇，提供遗传咨询服务，评估遗传疾病风险。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按照医生建议的时间进行产检，及时了解胎儿和母体的健康状况。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胎动计数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孕妇通过计数胎动次数，监测胎儿在宫内的状况，发现异常及时就医。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孕妇应保持积极乐观的心态，避免情绪波动对胎儿造成不良影响。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https://d.book118.com/668057066044006027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2024-09-05T03:15:43.361</cp:lastPrinted>
  <dcterms:created xsi:type="dcterms:W3CDTF">2024-09-04T19:15:43Z</dcterms:created>
  <dcterms:modified xsi:type="dcterms:W3CDTF">2024-09-04T19:15:45Z</dcterms:modified>
</cp:coreProperties>
</file>