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172B79E-A337-4253-93AA-B19B841882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F91C60-02E2-425A-BBB4-21738290C4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C8B8D1E-130D-4241-8FF7-AC8479E659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E194F1D-7569-4E37-A60B-86E0C9A4B2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926AB51-F61E-477B-9A37-6D8A17053FD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9FDAFD8-7FFC-4B0D-91A4-FEF87E84D94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554AB89-2FEA-4976-ACB6-A11B6B6A498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46DD125-F158-450C-A5EF-CE88A232AC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CFB322-12D2-4394-AA46-174C306DF2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05E65F-96FD-4D30-B16C-F76EA2739E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3849EF-05F6-4D2E-B3D7-9C995A6D8B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8061137060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合规与市场准入管理融合方案</a:t>
            </a:r>
          </a:p>
        </p:txBody>
      </p:sp>
      <p:sp>
        <p:nvSpPr>
          <p:cNvPr id="5" name="TextBox 5"/>
          <p:cNvSpPr txBox="1"/>
          <p:nvPr/>
        </p:nvSpPr>
        <p:spPr>
          <a:xfrm>
            <a:off x="1515506" y="4498554"/>
            <a:ext cx="2798081"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6" name="TextBox 6"/>
          <p:cNvSpPr txBox="1"/>
          <p:nvPr/>
        </p:nvSpPr>
        <p:spPr>
          <a:xfrm>
            <a:off x="1515506" y="5229894"/>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2024-01-13</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合规管理概述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市场准入管理概述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合规与市场准入管理的融合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融合方案的具体措施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融合方案的实施与保障</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引言</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3567" b="356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3452" r="345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应对监管压力</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随着全球监管环境的日益严格，企业需要确保合规以避免法律风险和财务损失。</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提升市场竞争力</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合规与市场准入管理的融合有助于企业更好地适应市场变化，提升产品和服务质量，从而增强市场竞争力。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实现可持续发展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通过融合合规与市场准入管理，企业可以建立稳健的运营基础，为长期发展奠定基础。</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35115" r="35115"/>
          <a:stretch>
            <a:fillRect/>
          </a:stretch>
        </p:blipFill>
        <p:spPr>
          <a:xfrm>
            <a:off x="8422415" y="1165018"/>
            <a:ext cx="3769586"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通过整合合规与市场准入管理流程，企业能够及时发现并解决潜在的合规问题，降低违规风险。</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降低合规风险</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融合方案有助于企业更快速地响应市场变化，如政策调整、新标准实施等，确保企业始终与市场需求保持同步。</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提高市场响应速度</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通过统一管理和协调合规与市场准入相关资源，企业可以实现资源的优化配置，提高资源利用效率。</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优化资源配置</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合规与市场准入管理的融合有助于企业展示其对社会和环境的责任承诺，提升品牌形象和声誉。</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提升品牌形象</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融合方案的意义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合规管理概述</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合规管理是指企业通过制定和执行合规政策和程序，确保其行为符合法律法规、行业准则、商业道德和内部规章制度的要求，从而防范和降低合规风险的过程。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原则</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合规管理应遵循以下原则：全面覆盖、重点突出、预防为主、持续改进。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406" r="22406"/>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合规管理的定义和原则</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合规管理流程包括识别合规风险、评估合规风险、制定合规策略、实施合规措施和监控与报告五个步骤。</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企业应建立完善的合规管理制度，包括合规组织架构、合规职责与权限、合规培训与教育、合规考核与奖惩等方面。</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合规管理的流程和制度</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制度</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流程</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挑战：企业在实施合规管理时可能面临法律法规变化快、合规意识不强、内部制度不完善等挑战。</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对策：为应对这些挑战，企业可以采取以下对策：加强法律法规学习与研究、提高全员合规意识、完善内部制度流程、加强合规培训与考核等。</a:t>
            </a:r>
          </a:p>
        </p:txBody>
      </p:sp>
      <p:pic>
        <p:nvPicPr>
          <p:cNvPr id="6" name="Picture 6"/>
          <p:cNvPicPr>
            <a:picLocks noChangeAspect="1"/>
          </p:cNvPicPr>
          <p:nvPr/>
        </p:nvPicPr>
        <p:blipFill>
          <a:blip r:embed="rId2"/>
          <a:srcRect t="7900" b="7900"/>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3099" b="30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以上内容仅供参考，具体实施方案应根据企业实际情况进行调整和完善。</a:t>
            </a:r>
          </a:p>
        </p:txBody>
      </p:sp>
      <p:pic>
        <p:nvPicPr>
          <p:cNvPr id="10" name="Picture 10"/>
          <p:cNvPicPr>
            <a:picLocks noChangeAspect="1"/>
          </p:cNvPicPr>
          <p:nvPr/>
        </p:nvPicPr>
        <p:blipFill>
          <a:blip r:embed="rId4"/>
          <a:srcRect t="13065" b="13065"/>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合规管理的挑战与对策</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市场准入管理概述</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2844" r="2284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市场准入管理是指政府或相关机构为确保市场主体的合法性、规范市场秩序、保护消费者权益而实施的一系列管理措施。</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目的</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通过设定市场准入的条件和标准，筛选合格的市场主体，维护公平竞争的市场环境，促进市场健康有序发展。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市场准入管理的定义和目的</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25" r="166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一般包括申请、受理、审查、决定等步骤，具体流程可能因行业和地区而异。</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流程</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包括市场准入条件、申请材料要求、审批程序、监管措施等方面的规定，通常以法律法规、政策文件等形式发布。</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制度</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市场准入管理的流程和制度</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市场准入管理的挑战与对策</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挑战</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市场准入管理面临着信息不对称、监管资源有限、市场主体多样化等挑战。</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对策</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通过加强信息化建设、提高监管效率、推动市场主体自律等方式应对挑战，确保市场准入管理的有效实施。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04</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合规与市场准入管理的融合</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https://d.book118.com/668061137060006030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2024-09-06T22:03:01.342</cp:lastPrinted>
  <dcterms:created xsi:type="dcterms:W3CDTF">2024-09-06T14:03:01Z</dcterms:created>
  <dcterms:modified xsi:type="dcterms:W3CDTF">2024-09-06T14:03:03Z</dcterms:modified>
</cp:coreProperties>
</file>