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142BC-B845-4202-A8CE-2E7FFC1FF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5AEF2-9D95-4C40-95CD-171964389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9E032-0247-49DF-8502-BC5061802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EC71F-EE8B-4252-BAC2-E0385A1AA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447092-4957-43AA-A69A-E92CEE383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DAC5EE-EFA8-42DD-9841-904B1A1FB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B277D6-7709-4097-AE02-8E2B9F940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3D07C-49AE-428F-A833-C4CCAC0FF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860E9-E414-4C3F-AE19-B2B13BA30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F3F84-113F-4717-BA09-5AA26D983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8E264-0B31-4470-906B-6C47942D5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6201602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互联网公司业务介绍通用模板——网站建设服务及互联网推广业务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公司背景与业务概述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网站建设服务详解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互联网推广策略与方法探讨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客户服务体系及售后支持政策说明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行业发展趋势预测与应对策略制定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合作伙伴资源整合与共赢模式探讨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公司背景与业务概述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349" b="734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品牌建设与市场领导地位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通过不断积累经验和提升服务质量，公司在行业内树立了良好口碑，并逐渐确立市场领导地位。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初始创业阶段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公司由一群热爱互联网的年轻人创立，初期专注于网站设计与开发。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业务拓展与增长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随着互联网行业的蓬勃发展，公司逐渐拓展业务领域，包括搜索引擎优化、社交媒体推广等。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公司成立背景及发展历程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互联网推广业务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通过搜索引擎优化（SEO）、社交媒体推广、内容营销等手段，提高客户网站在互联网上的曝光度和知名度。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专注于为中小企业提供高品质、高效率的互联网解决方案，助力客户在互联网时代取得成功。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网站建设服务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提供包括网站策划、设计、开发、维护在内的全方位网站建设服务。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主营业务范围及市场定位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具备丰富的互联网营销经验，能够为客户提供有效的推广策略和执行方案。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专业性强、经验丰富、团队协作默契，能够快速响应客户需求并提供个性化解决方案。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始终以客户为中心，提供细致周到的售前咨询和售后服务，确保客户满意度。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技术团队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拥有专业的网站设计师、前端工程师和后端工程师，确保为客户提供高质量的网站建设服务。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核心团队组成与优势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网站建设服务详解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网站策划与设计能力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深入了解客户需求，提供个性化网站策划方案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专业的UI/UX设计团队，打造独特且用户友好的网站界面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注重网站用户体验，从用户角度出发进行页面布局与功能设计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熟练掌握多种网站开发技术，如HTML5、CSS3、JavaScript等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丰富的Web前端开发经验，能够高效实现各种交互效果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强大的后端开发团队，提供稳定、安全的数据处理及服务器支持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网站开发技术实力展示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响应式网站设计与移动端适配方案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采用响应式设计，确保网站在不同设备上均有良好表现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提供移动端适配方案，满足手机、平板等设备的浏览需求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优化加载速度，提升移动端用户体验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展示多个不同行业的网站建设成功案例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通过案例展示公司的专业能力和丰富经验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详细解析每个案例的背景、需求、设计思路及实现过程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案例展示：成功案例分享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互联网推广策略与方法探讨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关键词研究与优化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针对目标受众进行关键词研究，优化网站内容以提升搜索引擎排名。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改进网站架构和内部链接，提高用户体验和搜索引擎爬虫的抓取效率。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高质量内容创作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提供有价值、原创且与目标受众相关的内容，增加网站权威性和吸引力。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搜索引擎优化（SEO）技巧指导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根据目标受众特征选择合适的社交媒体平台进行营销推广。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制定符合社交媒体用户喜好的内容策略，定期发布高质量内容。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内容策划与执行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积极与粉丝互动，提高品牌曝光度和用户黏性。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互动与粉丝维护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社交媒体营销（SMM）策略部署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内容类型规划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根据目标受众需求，规划不同类型的内容（如博客文章、视频、图片等）。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内容分发策略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通过多渠道分发内容，提高品牌知名度和用户覆盖面。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数据监测与优化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持续监测内容营销效果，根据数据反馈优化内容策略。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内容营销战略制定和执行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https://d.book118.com/668062016025006034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2024-09-12T11:07:00.816</cp:lastPrinted>
  <dcterms:created xsi:type="dcterms:W3CDTF">2024-09-12T03:07:00Z</dcterms:created>
  <dcterms:modified xsi:type="dcterms:W3CDTF">2024-09-12T03:07:03Z</dcterms:modified>
</cp:coreProperties>
</file>