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5FA20-1A1F-48C5-82EC-E64929A33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C72FC-141E-4989-A29F-B7A51DAF7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0D638-74CC-4ECD-B9BB-5AE0D3586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71288-C9D0-44B1-999F-ED2E42DFD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6D7B50-816B-4F44-96E1-568F091C9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8582C1-4C3D-430B-A084-8272EDAFF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4755A3-EF1A-4481-82D8-7425CAF8B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A07F9-09EA-4A2D-898A-6CD8E7DAB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CCF76-7AA0-4AC6-9E47-9B84380ED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C062A-30D1-48BB-B1AC-58296F858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44C4E-9E3B-44A7-B8D4-7CD0B41AD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62021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公共事业专业技能培训城市交通管理与监控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城市交通概述与现状分析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交通管理策略与方法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监控技术在城市交通中的应用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公共交通优化与提升策略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非机动车和行人出行安全保障措施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城市交通概述与现状分析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城市交通是指在城市范围内，人们出行、物资运输等交通活动的总称，涉及道路、轨道、航空、水运等多种交通方式。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城市交通具有高密度、高速度、高复杂性等特点。由于城市人口密集，交通需求量大，交通拥堵、交通事故等问题频发。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城市交通定义及特点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当前城市交通现状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交通拥堵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随着城市化进程加快，汽车保有量不断增长，交通拥堵成为许多城市的共同难题，严重影响了人们的出行效率和生活质量。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城市交通中，由于车辆和行人众多，加之部分驾驶员和行人交通安全意识不强，交通事故时有发生，给人民群众生命财产安全带来威胁。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公共交通不足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在一些城市中，公共交通发展不足，线路覆盖不全，班次频率不够，导致市民出行不便，也加剧了交通拥堵问题。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城市交通面临着交通拥堵、交通事故、环境污染等多重挑战。随着城市规模的不断扩大和人口的不断增长，这些问题将愈发严重。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随着科技的不断进步和城市管理水平的不断提高，城市交通也迎来了新的发展机遇。智能交通系统、共享出行、新能源汽车等新兴技术的发展和应用，为城市交通问题的解决提供了新的思路和手段。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交通管理策略与方法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通过制定和实施交通法规，明确交通参与者的权利和义务，规范驾驶人和行人的行为，减少交通事故的发生。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规范交通行为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政策法规可以指导城市交通规划和建设，合理布局交通设施，提高道路通行效率。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优化交通组织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通过政策倾斜和财政支持，鼓励公共交通发展，提高公共交通服务质量，引导市民选择公共交通出行。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促进公共交通发展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政策法规在城市交通管理中的作用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利用先进的计算机技术和通信技术，实现交通信号的实时控制和优化，提高道路通行效率。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智能交通信号控制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交通监控与调度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大数据分析与应用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通过电子眼、雷达等监控设备，实时监测交通情况，进行交通调度和疏导，确保交通畅通。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运用大数据技术，对交通数据进行挖掘和分析，为交通管理提供决策支持。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先进技术在交通管理中的应用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新加坡城市交通管理经验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新加坡通过实施严格的交通法规和先进的智能交通系统，成功实现了城市交通的高效管理和顺畅运行。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纽约市交通拥堵收费经验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纽约市通过实施交通拥堵收费政策，有效减少了市中心的交通拥堵现象，提高了道路通行效率。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东京公共交通优先发展经验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东京通过大力发展公共交通，优化公共交通网络布局和服务质量，成功吸引了大量市民选择公共交通出行，缓解了城市交通压力。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案例分析：成功城市交通管理经验分享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监控技术在城市交通中的应用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交通流量监测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通过电子警察系统对交通流量的实时监测，可以及时发现交通拥堵、事故等异常情况，为交通管理部门提供决策支持。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自动化执法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电子警察系统能够自动识别交通违法行为，如闯红灯、压线、超速等，并进行拍照或录像取证，提高了交通执法的效率和公正性。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电子警察系统的存在本身就是一种交通安全宣传手段，能够提醒驾驶员遵守交通规则，减少交通事故的发生。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电子警察系统在城市交通监控中的作用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对于多个相邻的交叉口，智能交通信号控制技术可以实现协调控制，使得车辆能够更加顺畅地通过多个路口。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特殊情况下的控制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在特殊情况下，如交通事故、恶劣天气等，智能交通信号控制技术能够根据实际情况进行灵活调整，保障交通安全和畅通。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实时交通信号配时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根据交通流量的实时变化，智能交通信号控制技术能够自动调整信号灯的配时方案，提高交通运行效率。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智能交通信号控制技术应用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https://d.book118.com/668062021007006036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2024-09-15T03:52:30.618</cp:lastPrinted>
  <dcterms:created xsi:type="dcterms:W3CDTF">2024-09-14T19:52:30Z</dcterms:created>
  <dcterms:modified xsi:type="dcterms:W3CDTF">2024-09-14T19:52:32Z</dcterms:modified>
</cp:coreProperties>
</file>