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81EA8-5196-46E2-BDD0-8A3B60D67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7598E-A019-404E-8D98-AC9FD6345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693DA7-BCD0-4974-8874-1D7973D60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B59A11-69EB-4A4C-9242-41E8673C4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691B6B-8E79-40DC-AF93-23E58D5C4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3482BC-81BD-42BA-A9A3-EF1555AE8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0D7EDE-93C8-4C61-81B9-1E0B44C44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5EEA1-094F-4321-AFCD-FEE65A2DD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C3C083-619B-47F5-801D-588AB7CAA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F21C3-5195-4F77-9319-1F015EA8A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822374-DFB4-48D0-A9B7-B2605FF78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64010027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小学语文学习习惯资料\n## 1.小学语文学习的重要性及基本原则\n### 1.1小学语文学习在基础教育中的地位和作用\n### 1.2小学语文学习的基本原则和方法\n### 1.3小学语文学习的兴趣培养和实践应用\n## 2.小学语文学习中的词汇积累\n### 2.1词汇积累的重要性及方法\n### 2.2词汇分类与记忆技巧\n### 2.3词汇在实际语境中的应用\n## 3.小学语文学习中的阅读理解\n### 3.1阅读理解的技巧与方法\n### 3.2不同类型文章的阅读策略\n### 3.3提高阅读理解能力的实践活动\n## 4.小学语文学习中的写作技巧\n### 4.1写作基本功的培养与提高\n### 4.2不同类型文章的写作方法\n### 4.3写作中的思维训练和创新能力培养\n## 5.小学语文学习中的口语交际\n### 5.1口语交际的重要性及基本原则\n### 5.2口语交际的技巧与方法\n### 5.3口语交际的实际应用与情境模拟\n## 6.小学语文学习中的学习方法总结\n### 6.1学习习惯的培养与调整\n### 6.2学习方法的总结与反思\n### 6.3持续提高小学语文学习效果的策略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小学语文学习习惯资料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小学语文学习的重要性及基本原则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4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4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基础教育的重要组成部分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为学生学习其他学科奠定基础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语言表达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道德品质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审美情趣</a:t>
                </a:r>
                <a:endParaRPr/>
              </a:p>
            </p:txBody>
          </p:sp>
          <p:pic>
            <p:nvPicPr>
              <p:cNvPr id="1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5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5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培养学生的自学能力和学习习惯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独立思考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时间管理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自律意识</a:t>
                </a:r>
                <a:endParaRPr/>
              </a:p>
            </p:txBody>
          </p:sp>
          <p:pic>
            <p:nvPicPr>
              <p:cNvPr id="15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5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5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为学生的终身学习打下基础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学习兴趣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适应能力</a:t>
                </a:r>
                <a:endParaRPr/>
              </a:p>
            </p:txBody>
          </p:sp>
          <p:pic>
            <p:nvPicPr>
              <p:cNvPr id="16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小学语文学习在基础教育中的地位和作用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基本原则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兴趣导向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：培养学生的学习兴趣，提高学生的学习积极性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循序渐进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：合理安排学习内容，遵循学生的认知发展规律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实践为主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：注重学生的实际操作和实践应用，培养学生的实际能力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基本方法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朗读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语言感知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背诵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记忆力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练习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：培养学生的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应用能力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小学语文学习的基本原则和方法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小学语文学习的兴趣培养和实践应用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兴趣培养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兴趣爱好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，选择合适的学习内容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游戏化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教学方法，提高学生的学习兴趣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鼓励学生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积极参与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，培养学生的学习成就感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实践应用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将学习内容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融入生活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，培养学生的实际应用能力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主题活动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，培养学生的团队协作能力和创新能力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多媒体资源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，丰富学生的学习体验和视野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小学语文学习中的词汇积累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词汇积累的重要性及方法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词汇积累的重要性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阅读理解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写作能力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思维敏捷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表达能力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丰富学生的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文化底蕴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人文素养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词汇积累的方法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阅读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：通过阅读课文、书籍等，积累词汇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背诵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：通过背诵课文、诗词等，巩固词汇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练习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：通过做词汇练习、写作等，运用词汇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词汇分类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实物词汇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：如动物、植物、交通工具等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抽象词汇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：如思想、感情、品质等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短语词汇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：如成语、谚语、歇后语等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记忆技巧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形象记忆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：将词汇与实物、场景等联系起来，帮助学生记忆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联想记忆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：通过词汇之间的内在联系，帮助学生记忆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故事记忆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：用生动的故事帮助学生记忆词汇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词汇分类与记忆技巧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30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在阅读理解中的应用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中理解词汇的意义和用法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能力</a:t>
                </a:r>
                <a:endParaRPr/>
              </a:p>
            </p:txBody>
          </p:sp>
          <p:sp>
            <p:nvSpPr>
              <p:cNvPr id="233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在写作中的应用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学会运用词汇表达自己的观点和情感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能力</a:t>
                </a:r>
                <a:endParaRPr/>
              </a:p>
            </p:txBody>
          </p:sp>
          <p:sp>
            <p:nvSpPr>
              <p:cNvPr id="237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8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在口语交际中的应用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学会运用词汇进行有效的沟通交流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倾听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能力</a:t>
                </a:r>
                <a:endParaRPr/>
              </a:p>
            </p:txBody>
          </p:sp>
          <p:sp>
            <p:nvSpPr>
              <p:cNvPr id="241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词汇在实际语境中的应用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小学语文学习中的阅读理解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https://d.book118.com/668064010027006042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小学语文学习习惯资料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2024-09-21T05:55:35.276</cp:lastPrinted>
  <dcterms:created xsi:type="dcterms:W3CDTF">2024-09-20T21:55:35Z</dcterms:created>
  <dcterms:modified xsi:type="dcterms:W3CDTF">2024-09-20T21:55:37Z</dcterms:modified>
</cp:coreProperties>
</file>