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ABFE7-7518-4979-B390-8DBDEE80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CD13-D906-4F28-9D04-B195D31B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B9BA0-9097-44E4-A74B-FC8FF871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E82D6-1FBF-49CB-ABDB-F3FA9F1C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78A44-4E6A-4D7D-8737-2C1F8F25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45C6C-61F1-456A-BF95-D847AF77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879CF-38A2-467F-8AC4-B382A6BC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184AD-2BCE-47F5-95B1-878C8C9F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ACC07-33B3-4A48-A3D7-C748517D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A8D0-9464-4C25-99F1-775A3CFCC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F0F17-1628-4AA9-BDF2-6254551D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4062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中国火车制造业技术创新研究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中国火车制造业技术创新现状
 火车制造业技术创新影响因素
 中国火车制造业技术创新动力机制
 火车制造业技术创新制约因素
 中国火车制造业技术创新对策
 火车制造业技术创新路径优化
 火车制造业技术创新成果应用
 火车制造业技术创新可持续发展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中国火车制造业技术创新研究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中国火车制造业技术创新现状：关键技术突破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高速动车组技术取得重大进步，自主研制出具有完全知识产权、达到国际先进水平的高速动车组系列产品，打破了国外技术垄断，树立了中国高铁技术创新的标杆。</a:t>
            </a:r>
          </a:p>
          <a:p>
            <a:r>
              <a:t>2. 城轨车辆技术持续创新，不断推出新产品、新系统，涌现出一批技术领先、性能优异的城轨车辆产品，满足了城市轨道交通快速发展和多元化需求。</a:t>
            </a:r>
          </a:p>
          <a:p>
            <a:r>
              <a:t>3. 货运车辆技术稳步提升，加强各型货车产品的研制和改造，大力发展专用货车，提高货车的使用效率和可靠性，为铁路货运高质量发展提供强有力的支撑。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中国火车制造业技术创新现状：核心技术攻克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攻克了高速动车组关键技术，包括高速轮对、牵引电机、制动系统、列控系统等，形成了较为完整的技术体系，为高速铁路建设提供了可靠的技术支撑。</a:t>
            </a:r>
          </a:p>
          <a:p>
            <a:r>
              <a:t>2. 突破了城轨车辆核心技术，如轻量化车体、低噪声驱动系统、高效制动系统等，显著提升了城轨车辆的运行性能和舒适性，为城市轨道交通建设贡献了中国智慧。</a:t>
            </a:r>
          </a:p>
          <a:p>
            <a:r>
              <a:t>3. 掌握了货运车辆关键技术，如高强度钢结构、先进焊接工艺、智能监控系统等，大幅提高了货车的使用寿命和载重能力，为铁路货运安全、高效运营奠定了坚实基础。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积极推进绿色环保技术创新，着力解决铁路车辆的能耗、污染和噪声问题，研发了多项具有国际领先水平的绿色环保技术，如轻量化材料、节能传动系统、低噪声设备等。</a:t>
            </a:r>
          </a:p>
          <a:p>
            <a:r>
              <a:t>2.大力发展新能源铁路车辆，包括氢能列车、太阳能列车、电池动车组等，加快推进铁路车辆清洁化转型，为实现铁路运输的绿色发展贡献力量。</a:t>
            </a:r>
          </a:p>
          <a:p>
            <a:r>
              <a:t>3.强化绿色制造工艺和绿色运营模式的创新，通过优化工艺流程、采用先进设备、加强运营管理等措施，不断降低铁路车辆生产和运营过程中的资源消耗和环境影响。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中国火车制造业技术创新现状：智能制造转型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加快智能制造技术研发和应用，建设智能化工厂、智能化车间，广泛采用智能装备、机器人、大数据分析等技术，提高生产效率、产品质量和安全性。</a:t>
            </a:r>
          </a:p>
          <a:p>
            <a:r>
              <a:t>2. 推进智能铁路车辆研发和应用，实现列车运行、调度、维护的智能化，增强铁路车辆的感知、决策和自适应能力，为铁路运输的安全、高效、绿色发展提供有力保障。</a:t>
            </a:r>
          </a:p>
          <a:p>
            <a:r>
              <a:t>3. 构建智能铁路交通系统，实现铁路车辆与其他交通工具、车站、轨道等设施的互联互通，提高铁路运输的整体效率和服务水平。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中国火车制造业技术创新现状：绿色环保发展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中国火车制造业技术创新现状：国际化合作与交流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加强与国外铁路企业、科研机构和高校的合作与交流，积极参与国际铁路技术标准制定，不断提升中国火车制造业的国际竞争力。</a:t>
            </a:r>
          </a:p>
          <a:p>
            <a:r>
              <a:t>2. 积极引进国外的先进技术和经验，消化吸收再创新，加快中国火车制造业的技术升级和产业转型，缩短与世界领先水平的差距。</a:t>
            </a:r>
          </a:p>
          <a:p>
            <a:r>
              <a:t>3. 拓展海外市场，发挥中国火车制造业在技术、成本和服务方面的综合优势，积极参与全球铁路项目建设，提升中国铁路装备的国际知名度和影响力。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火车制造业技术创新影响因素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中国火车制造业技术创新研究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火车制造业技术创新影响因素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市场竞争激烈刺激创新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随着经济全球化和贸易自由化，各国火车制造业之间的竞争日益激烈。为了在市场中立于不败之地，火车制造企业必须不断创新，以提高产品质量、降低成本、提升服务水平。</a:t>
            </a:r>
          </a:p>
          <a:p>
            <a:r>
              <a:t>2. 市场竞争的激烈程度对火车制造业技术创新的影响程度不同。在竞争激烈的市场环境中，火车制造企业更有动力进行技术创新，以保持竞争优势。</a:t>
            </a:r>
          </a:p>
          <a:p>
            <a:r>
              <a:t>3. 市场竞争的激烈程度也会影响火车制造业技术创新的方向。在竞争激烈的市场环境中，火车制造企业更倾向于进行满足市场需求、短期见效的技术创新。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技术进步推动创新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火车制造业技术创新离不开技术进步的推动。近年来，随着科学技术的发展，新材料、新工艺、新方法不断涌现，为火车制造业技术创新提供了源源不断的动力。</a:t>
            </a:r>
          </a:p>
          <a:p>
            <a:r>
              <a:t>2. 技术进步对火车制造业技术创新的影响方式主要包括：新技术应用、技术集成和技术扩散。新技术应用是指在新产品或工艺中采用新的技术；技术集成是指将不同技术组合成一个新的技术系统；技术扩散是指技术从一个行业或国家向另一个行业或国家的传播。</a:t>
            </a:r>
          </a:p>
          <a:p>
            <a:r>
              <a:t>3. 技术进步对火车制造业技术创新的影响程度不同。技术进步的水平越高，对火车制造业技术创新的推动作用就越大。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火车制造业技术创新影响因素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政策支持创新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政府政策的支持是火车制造业技术创新的重要保障。近年来，我国政府高度重视火车制造业的发展，出台了一系列支持火车制造业技术创新的政策措施，包括财政支持、税收优惠、贷款贴息、政府采购等。</a:t>
            </a:r>
          </a:p>
          <a:p>
            <a:r>
              <a:t>2. 政府政策对火车制造业技术创新的影响方式主要包括：提供资金支持、创造有利的政策环境、引导技术创新方向、建立技术创新平台等。</a:t>
            </a:r>
          </a:p>
          <a:p>
            <a:r>
              <a:t>3. 政府政策对火车制造业技术创新的影响程度不同。政府政策的支持力度越大，对火车制造业技术创新的促进作用就越大。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企业创新能力影响创新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企业创新能力是指企业开发和利用新知识、新技术、新工艺、新方法的能力。企业创新能力是火车制造业技术创新的基础和关键。</a:t>
            </a:r>
          </a:p>
          <a:p>
            <a:r>
              <a:t>2. 企业创新能力对火车制造业技术创新的影响方式主要包括：新产品开发、新工艺应用、新方法推广、技术集成等。</a:t>
            </a:r>
          </a:p>
          <a:p>
            <a:r>
              <a:t>3. 企业创新能力对火车制造业技术创新的影响程度不同。企业创新能力越强，对火车制造业技术创新的贡献就越大。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火车制造业技术创新影响因素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研发投入影响创新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研发投入是指企业用于研究开发新产品、新工艺、新技术、新方法的费用。研发投入是火车制造业技术创新的重要投入。</a:t>
            </a:r>
          </a:p>
          <a:p>
            <a:r>
              <a:t>2. 研发投入对火车制造业技术创新的影响方式主要包括：提高技术水平、增强企业创新能力、促进新产品开发、提升产品质量等。</a:t>
            </a:r>
          </a:p>
          <a:p>
            <a:r>
              <a:t>3. 研发投入对火车制造业技术创新的影响程度不同。研发投入越多，对火车制造业技术创新的推动作用就越大。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人才培养影响创新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人才培养是火车制造业技术创新的基础。火车制造业技术创新需要大量高素质人才，包括技术研发人员、生产管理人员、经营管理人员等。</a:t>
            </a:r>
          </a:p>
          <a:p>
            <a:r>
              <a:t>2. 人才培养对火车制造业技术创新的影响方式主要包括：提高技术水平、增强企业创新能力、促进新产品开发、提升产品质量等。</a:t>
            </a:r>
          </a:p>
          <a:p>
            <a:r>
              <a:t>3. 人才培养对火车制造业技术创新的影响程度不同。人才培养的质量越高，对火车制造业技术创新的贡献就越大。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中国火车制造业技术创新动力机制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中国火车制造业技术创新研究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中国火车制造业技术创新动力机制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市场竞争与技术创新的双向促进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市场竞争倒逼企业加大研发投入，不断提升技术水平，以满足市场需求，保持市场竞争力。</a:t>
            </a:r>
          </a:p>
          <a:p>
            <a:r>
              <a:t>2. 技术创新提升企业核心竞争力，助其在市场竞争中获得优势地位，进一步推动企业加大研发投入，形成技术创新与市场竞争的良性循环。</a:t>
            </a:r>
          </a:p>
          <a:p>
            <a:r>
              <a:t>3. 技术创新带动产业结构升级，推动产业转型，催生新产业、新业态，创造新的市场需求，为进一步的创新提供动力。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政策驱动与政府扶持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政府通过制定相关政策法规，鼓励和支持企业加大研发投入，加大对基础设施建设的投入，为技术创新提供良好环境。</a:t>
            </a:r>
          </a:p>
          <a:p>
            <a:r>
              <a:t>2. 政府通过提供财政补贴、税收优惠、政府采购等多种手段，扶持技术创新，降低企业创新风险，提高创新积极性。</a:t>
            </a:r>
          </a:p>
          <a:p>
            <a:r>
              <a:t>3. 政府通过建立产学研合作机制，支持企业与高校、科研机构合作，汇聚创新资源，共同推进技术创新。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中国火车制造业技术创新动力机制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人才培养与聚集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高校、科研机构加大相关专业人才培养力度，为火车制造业提供高素质技术人才。</a:t>
            </a:r>
          </a:p>
          <a:p>
            <a:r>
              <a:t>2. 企业通过提供培训、晋升等多种方式，培养和留住技术人才，提高企业创新能力。</a:t>
            </a:r>
          </a:p>
          <a:p>
            <a:r>
              <a:t>3. 政府营造良好的创新创业环境，吸引国内外优秀人才投身于火车制造业技术创新领域。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产学研协同与合作创新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产学研协同创新机制的建立，促进企业、高校、科研机构之间的紧密合作，实现资源共享、优势互补，提升技术创新效率。</a:t>
            </a:r>
          </a:p>
          <a:p>
            <a:r>
              <a:t>2. 建立技术创新联盟、产学研合作基地等合作平台，搭建技术创新交流与合作的桥梁，促进技术成果转化和产业化。</a:t>
            </a:r>
          </a:p>
          <a:p>
            <a:r>
              <a:t>3. 政府通过政策引导、财政支持等多种手段，鼓励和支持产学研联合攻关，开展重大技术创新项目。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中国火车制造业技术创新动力机制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国际合作与技术引进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与国外先进的火车制造企业开展技术合作，引进先进技术和管理经验，加快技术创新步伐。</a:t>
            </a:r>
          </a:p>
          <a:p>
            <a:r>
              <a:t>2. 参与国际标准制定，提高中国火车制造业在国际上的话语权，扩大中国火车制造业在国际市场的份额。</a:t>
            </a:r>
          </a:p>
          <a:p>
            <a:r>
              <a:t>3. 积极参与国际科技交流与合作，拓展技术创新视野，汲取国际先进经验，促进技术创新。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自主创新与知识产权保护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企业加大研发投入，加强自主创新能力建设，掌握关键核心技术，提升企业核心竞争力。</a:t>
            </a:r>
          </a:p>
          <a:p>
            <a:r>
              <a:t>2. 加强知识产权保护力度，建立完善的知识产权保护制度，保护企业技术创新成果，营造有利于创新的市场环境。</a:t>
            </a:r>
          </a:p>
          <a:p>
            <a:r>
              <a:t>3. 鼓励企业申请专利、商标等知识产权，提高知识产权意识，促进企业技术创新成果的转化和产业化。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火车制造业技术创新制约因素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中国火车制造业技术创新研究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https://d.book118.com/668064062111006034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中国火车制造业技术创新现状</vt:lpstr>
      <vt:lpstr> 中国火车制造业技术创新现状</vt:lpstr>
      <vt:lpstr> 中国火车制造业技术创新现状</vt:lpstr>
      <vt:lpstr> 中国火车制造业技术创新现状</vt:lpstr>
      <vt:lpstr> 火车制造业技术创新影响因素</vt:lpstr>
      <vt:lpstr> 火车制造业技术创新影响因素</vt:lpstr>
      <vt:lpstr> 火车制造业技术创新影响因素</vt:lpstr>
      <vt:lpstr> 火车制造业技术创新影响因素</vt:lpstr>
      <vt:lpstr> 中国火车制造业技术创新动力机制</vt:lpstr>
      <vt:lpstr> 中国火车制造业技术创新动力机制</vt:lpstr>
      <vt:lpstr> 中国火车制造业技术创新动力机制</vt:lpstr>
      <vt:lpstr> 中国火车制造业技术创新动力机制</vt:lpstr>
      <vt:lpstr> 火车制造业技术创新制约因素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2024-09-13T05:05:19.487</cp:lastPrinted>
  <dcterms:created xsi:type="dcterms:W3CDTF">2024-09-12T21:05:19Z</dcterms:created>
  <dcterms:modified xsi:type="dcterms:W3CDTF">2024-09-12T21:05:21Z</dcterms:modified>
</cp:coreProperties>
</file>