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0B263-660B-48E4-9114-F9030C282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45B39-4476-466B-B803-B8AC18488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509D6-91AB-4E83-B841-4C534AAA6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4B9E7-C7D3-40F3-8520-1BCF0D90C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25587-DC13-48CB-A981-8BB5438EF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991B9-6CBA-4921-9E66-0525D6F87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DF97A-EFF7-4E1B-8640-B8632AB41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DCDF4-E9F5-48E3-8439-408777DA1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0B62D-56F4-47F0-9629-A7398208B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FBA6C-3E11-4777-9E13-DB8337E4E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88E23-20E7-415B-A445-D6CA7191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65115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军事安全行业2024年培训及制度提升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培训需求与课程设计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培训方法与技术创新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制度完善与执行力提升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合作交流与资源共享机制构建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军事安全行业规模庞大，涉及国防、军队、武警、公安等多个领域，是国家安全的重要组成部分。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军事安全行业产业链包括武器装备研发、生产、销售、服务等多个环节，其中高端装备制造和智能化技术应用是行业发展的重要方向。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当前，国内外众多企业涉足军事安全领域，形成了激烈的竞争格局。国内企业凭借技术优势和政策支持，逐渐在市场中占据主导地位。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当前军事安全行业概况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国内外军事安全市场规模均呈逐年增长趋势，但国内市场增速更快，市场规模更庞大。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国外军事安全技术在某些领域具有领先优势，如航空航天技术、导弹技术等。但国内企业在一些关键技术领域也取得了重要突破，如北斗导航系统、高超音速飞行器等。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国内外军事安全政策法规存在较大差异。国内政策法规体系相对完善，涵盖了武器装备管理、国防科技工业管理、军队采购管理等方面。而国外政策法规则更加注重市场化和自由竞争。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5" b="10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随着科技的不断进步，军事安全行业将迎来更多的技术创新机遇，如人工智能、大数据、云计算等技术的广泛应用将推动行业向智能化、信息化方向发展。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军事安全行业将加快产业升级步伐，推动高端装备制造、智能化技术应用等产业的发展，提高行业整体竞争力。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在全球化背景下，军事安全行业的国际合作将更加紧密。国内外企业将加强技术交流和合作，共同推动全球军事安全技术的进步和发展。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培训需求与课程设计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71" b="307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作战指挥人员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强化信息化战争理论、联合作战指挥、军事谋略与决策等培训内容，提高指挥员战略素养和联合作战能力。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武器装备操作人员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针对不同武器装备系统，开展操作技能、维护保养、故障排除等培训，确保操作人员熟练掌握装备性能及操作方法。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战斗支援人员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加强战场环境适应、战斗技能、战场急救与护理等培训，提高战斗支援人员的综合战斗力和生存能力。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不同岗位培训需求分析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课程体系建设与优化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构建模块化课程体系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根据岗位能力需求，将培训内容划分为不同模块，便于针对不同岗位和层次进行灵活组合和调整。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更新课程内容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及时将最新的军事理论、技术成果和战例案例纳入培训课程，确保培训内容的时效性和先进性。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强化课程评估与反馈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建立科学的课程评估机制，定期对培训课程进行评估和反馈，不断完善和优化课程体系。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加强基地化建设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充分利用现有军事训练基地资源，构建贴近实战的教学环境，为受训人员提供全方位的实践锻炼机会。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推进军民融合式发展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将军事安全行业培训与民用优质教育资源相结合，促进军民融合深度发展，提升军事安全行业人才的整体素质。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加大实战化训练力度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通过模拟演练、实兵对抗等方式，提高培训的实战化水平，使受训人员能够在近似实战的环境中锻炼和提高技能。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实践性教学环节加强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培训方法与技术创新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通过专家讲座、案例分析等形式，传授军事安全领域的基础知识和实践经验。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讲授式教学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实战化演练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组织模拟实战环境的演练，提高参训人员的应急处置和实战能力。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鼓励参训人员围绕特定主题进行分组讨论，分享经验和观点，促进思想碰撞和团队协作。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传统培训方法回顾与总结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利用多媒体技术制作高质量的在线课程，涵盖军事安全领域的各个方面。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421" b="642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网络课程开发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根据参训人员的实际需求和学习进度，制定个性化的在线学习计划。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提供在线测试、实时问答、学习社区等互动功能，增强学习的参与度和效果。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在线学习平台建设与应用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https://d.book118.com/668065115020006027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2024-09-04T18:29:30.641</cp:lastPrinted>
  <dcterms:created xsi:type="dcterms:W3CDTF">2024-09-04T10:29:30Z</dcterms:created>
  <dcterms:modified xsi:type="dcterms:W3CDTF">2024-09-04T10:29:32Z</dcterms:modified>
</cp:coreProperties>
</file>