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68416-FD58-4C20-82ED-C415FAA11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869AF-87C8-44F8-87AD-3E60C9CC2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DCEBB-4408-4FA6-9BC6-A2B671E74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54322-7C46-4B3D-94E6-49259332C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85188-D209-43FF-9F14-A25D332A4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418D7B-DDBE-4200-A610-9DAAC50B4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49AE2-5463-4792-8DAD-FFF2F03B7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B987B-D876-40BE-9C52-2CC501F55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34BB1-2C22-4365-AEC0-0C12A0040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2A680-FC3E-4F7C-80FD-33DBBC567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26512-C2A0-48BC-A08E-D21874DF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22" Type="http://schemas.openxmlformats.org/officeDocument/2006/relationships/tags" Target="../tags/tag225.xml" /><Relationship Id="rId23" Type="http://schemas.openxmlformats.org/officeDocument/2006/relationships/tags" Target="../tags/tag226.xml" /><Relationship Id="rId24" Type="http://schemas.openxmlformats.org/officeDocument/2006/relationships/tags" Target="../tags/tag227.xml" /><Relationship Id="rId25" Type="http://schemas.openxmlformats.org/officeDocument/2006/relationships/tags" Target="../tags/tag228.xml" /><Relationship Id="rId26" Type="http://schemas.openxmlformats.org/officeDocument/2006/relationships/tags" Target="../tags/tag229.xml" /><Relationship Id="rId27" Type="http://schemas.openxmlformats.org/officeDocument/2006/relationships/tags" Target="../tags/tag230.xml" /><Relationship Id="rId28" Type="http://schemas.openxmlformats.org/officeDocument/2006/relationships/tags" Target="../tags/tag231.xml" /><Relationship Id="rId29" Type="http://schemas.openxmlformats.org/officeDocument/2006/relationships/tags" Target="../tags/tag232.xml" /><Relationship Id="rId3" Type="http://schemas.openxmlformats.org/officeDocument/2006/relationships/tags" Target="../tags/tag206.xml" /><Relationship Id="rId30" Type="http://schemas.openxmlformats.org/officeDocument/2006/relationships/tags" Target="../tags/tag233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0110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WPS,a click to unlimited possibilities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家长会培养孩子独立自主能力迎接挑战与机遇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家长会的重要性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家长在孩子独立自主能力培养中的角色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家长会的效果评估和改进建议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如何通过家长会培养孩子的独立自主能力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如何帮助孩子迎接挑战与机遇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家长会是家庭教育和学校教育的桥梁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家长会是家长了解孩子在学校的表现和学习情况的重要途径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家长会可以帮助家长更好地了解学校的教育理念和教学方法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家长会可以促进家长与老师之间的沟通和合作，共同解决孩子在学习和成长过程中遇到的问题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家长会可以增强家长对孩子的关爱和支持，帮助孩子建立自信和独立自主的能力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家长会对于培养孩子独立自主能力的作用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家长会让孩子了解父母的期望和信任，从而增强自信心和独立意识。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家长会让孩子学会承担责任，理解父母的辛苦和付出，从而更加珍惜自己的独立自主能力。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家长会让孩子学会解决问题，面对挑战和机遇，从而提高独立自主能力。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家长会让孩子学会与人沟通和合作，增强团队精神和领导能力，从而更好地适应社会和迎接挑战与机遇。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家长会如何帮助孩子迎接挑战与机遇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家长会帮助孩子了解自身优点和缺点，提高自信心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家长会鼓励孩子积极参与社会实践，提高适应能力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家长会帮助孩子建立良好的人际关系，提高沟通能力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家长会引导孩子制定合理的目标和计划，提高执行力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家长在孩子独立自主能力培养中的角色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家长是孩子的第一任教育者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家长是孩子的第一任老师，对孩子的成长和发展起着至关重要的作用。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家长应该培养孩子的独立自主能力，让他们学会独立思考、解决问题和承担责任。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家长可以通过日常生活中的引导和教育，帮助孩子建立自信、培养独立自主的能力。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家长应该尊重孩子的个性和特点，鼓励他们探索和尝试，让他们在挑战和机遇中成长。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家长如何引导孩子自主解决问题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鼓励孩子独立思考，不要直接给出答案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培养孩子的独立意识和责任感，让他们明白自己的事情自己做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鼓励孩子尝试新的事物，不要害怕失败和挫折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提供适当的帮助和指导，但不要过度干预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家长如何培养孩子的独立思考能力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鼓励孩子提问：鼓励孩子提出问题，引导他们思考问题的答案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鼓励创新：鼓励孩子尝试新的想法和解决问题的方法，培养他们的创新思维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引导思考：引导孩子思考问题的不同角度，培养他们的批判性思维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提供选择：给孩子提供多个选择，让他们自己决定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如何通过家长会培养孩子的独立自主能力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https://d.book118.com/668070110047006024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4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家长会培养孩子独立自主能力迎接挑战与机遇</vt:lpstr>
      <vt:lpstr>目录</vt:lpstr>
      <vt:lpstr>家长会的重要性</vt:lpstr>
      <vt:lpstr>家长会是家庭教育和学校教育的桥梁</vt:lpstr>
      <vt:lpstr>家长会对于培养孩子独立自主能力的作用</vt:lpstr>
      <vt:lpstr>家长会如何帮助孩子迎接挑战与机遇</vt:lpstr>
      <vt:lpstr>家长在孩子独立自主能力培养中的角色</vt:lpstr>
      <vt:lpstr>家长是孩子的第一任教育者</vt:lpstr>
      <vt:lpstr>家长如何引导孩子自主解决问题</vt:lpstr>
      <vt:lpstr>家长如何培养孩子的独立思考能力</vt:lpstr>
      <vt:lpstr>如何通过家长会培养孩子的独立自主能力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2024-08-31T10:37:04.250</cp:lastPrinted>
  <dcterms:created xsi:type="dcterms:W3CDTF">2024-08-31T02:37:04Z</dcterms:created>
  <dcterms:modified xsi:type="dcterms:W3CDTF">2024-08-31T02:37:06Z</dcterms:modified>
</cp:coreProperties>
</file>