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112B4B9-8F0B-48DF-B604-6806808142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AE4F95-DE38-4E09-AD6B-283325D6C7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28A78A1-BAE9-434E-8856-63DF9BF5AB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08269F3-CC53-4FAE-A09F-CD7720D0D6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F51EE40-DF24-4DDA-8A90-E4158D555A5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436207E-5BFE-49D8-BEC9-CCA47EC4A94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0EB2600-CD55-44F2-B8BC-EE1EB138F99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E0B176-07D8-44D4-88F3-8DBF7D9966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13A2D2-FE93-4B5A-97C4-BBA500369E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AD873B-2D63-4569-A3E3-3B0F778A0C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5AACD3-E57F-4525-B92C-FCD2D12CAC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8071003005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cdma关键技术</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CDMA技术概述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CDMA关键技术解析</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CDMA技术的应用场景</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CDMA技术的优势与挑战</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CDMA技术的应用案例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CDMA技术概述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465" r="12465"/>
          <a:stretch>
            <a:fillRect/>
          </a:stretch>
        </p:blipFill>
        <p:spPr>
          <a:xfrm>
            <a:off x="6822813" y="3719013"/>
            <a:ext cx="2701660" cy="2699124"/>
          </a:xfrm>
          <a:prstGeom prst="diamond">
            <a:avLst/>
          </a:prstGeom>
        </p:spPr>
      </p:pic>
      <p:pic>
        <p:nvPicPr>
          <p:cNvPr id="3" name="Picture 3"/>
          <p:cNvPicPr>
            <a:picLocks noChangeAspect="1"/>
          </p:cNvPicPr>
          <p:nvPr/>
        </p:nvPicPr>
        <p:blipFill>
          <a:blip r:embed="rId3">
            <a:alphaModFix/>
          </a:blip>
          <a:srcRect l="11339" r="11339"/>
          <a:stretch>
            <a:fillRect/>
          </a:stretch>
        </p:blipFill>
        <p:spPr>
          <a:xfrm>
            <a:off x="7719270" y="1064801"/>
            <a:ext cx="3836142" cy="3832540"/>
          </a:xfrm>
          <a:prstGeom prst="diamond">
            <a:avLst/>
          </a:prstGeom>
        </p:spPr>
      </p:pic>
      <p:sp>
        <p:nvSpPr>
          <p:cNvPr id="4" name="TextBox 4"/>
          <p:cNvSpPr txBox="1"/>
          <p:nvPr/>
        </p:nvSpPr>
        <p:spPr>
          <a:xfrm>
            <a:off x="1218874" y="1875949"/>
            <a:ext cx="5367290"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CDMA是码分多址的简称，是一种无线通信技术，它使用扩频通信技术，将信号分散到多个码上，以实现信号的传输。CDMA技术广泛应用于移动通信领域，特别是在3G和4G移动通信网络中。</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CDMA技术的定义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抗干扰能力强</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CDMA技术通过扩频通信技术将信号分散到多个码上，有效抵抗了干扰信号的影响，提高了通信的可靠性。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频谱利用率高</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CDMA技术能够充分利用频谱资源，提高了频谱利用率，从而提高了通信容量。</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软切换和软容量</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CDMA技术可以实现软切换和软容量，即在切换过程中不需要中断通信，同时可以根据网络容量的需求进行动态调整。</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CDMA技术的特点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0083" r="20083"/>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CDMA技术的概念被提出，并开始进行相关研究。</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1980年代</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1990年代</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2000年代</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2010年代</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CDMA技术开始应用于商用移动通信网络，如IS-95标准。</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CDMA技术在3G移动通信网络中得到广泛应用，如CDMA2000和WCDMA。</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CDMA技术在4G移动通信网络中继续得到应用和发展。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CDMA技术的发展历程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CDMA关键技术解析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扩频通信技术是一种信息传输方式，它通过将信息扩展到更宽的频带上，从而实现信息的传输。在CDMA中，扩频通信技术用于将信息信号扩展到一个比信息信号本身带宽更宽的频带中，以实现信号的传输和接收。</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扩频通信技术的优点包括抗干扰能力强、保密性好、抗多径干扰能力强等。在CDMA系统中，扩频通信技术能够有效地抵抗干扰和噪声，提高信号的传输质量和可靠性。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扩频通信技术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0000" r="20000"/>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码分多址技术是一种通信技术，它允许多个用户在同一频段上同时进行通信。在CDMA中，码分多址技术用于区分不同用户的信息信号，从而实现多个用户在同一频段上的通信。</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码分多址技术的优点包括频谱利用率高、抗干扰能力强、保密性好等。在CDMA系统中，码分多址技术能够有效地提高系统的容量和通信效率。</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码分多址技术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功率控制技术是一种通信技术，它通过调整发射功率来控制信号的传输质量和可靠性。在CDMA中，功率控制技术用于平衡不同用户之间的信号强度，从而实现更好的通信质量和系统性能。</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功率控制技术的优点包括抗干扰能力强、保密性好、节能等。在CDMA系统中，功率控制技术能够有效地抵抗干扰和噪声，提高信号的传输质量和可靠性。</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功率控制技术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软切换技术是一种通信技术，它通过在接收端比较不同路径上的信号质量，选择质量最好的信号进行接收。在CDMA中，软切换技术用于实现移动终端在不同基站之间的平滑切换。</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软切换技术的优点包括提高通信质量和可靠性、降低掉话率等。在CDMA系统中，软切换技术能够有效地提高系统的稳定性和可靠性。</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软切换技术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RAKE接收技术是一种通信技术，它通过将接收到的多径信号进行分离和处理，提高信号的接收质量和可靠性。在CDMA中，RAKE接收技术用于处理多径信号，提高信号的接收性能。</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RAKE接收技术的优点包括抗多径干扰能力强、提高信号的接收质量和可靠性等。在CDMA系统中，RAKE接收技术能够有效地抵抗多径干扰和噪声，提高信号的传输质量和可靠性。</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RAKE接收技术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https://d.book118.com/668071003005006025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2024-09-01T10:40:20.350</cp:lastPrinted>
  <dcterms:created xsi:type="dcterms:W3CDTF">2024-09-01T02:40:20Z</dcterms:created>
  <dcterms:modified xsi:type="dcterms:W3CDTF">2024-09-01T02:40:22Z</dcterms:modified>
</cp:coreProperties>
</file>