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7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D430E-8CE4-421F-B946-B7931461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D5B18-5404-4621-AFFA-63383FB73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5E13B-5794-4496-9D76-FA1D2EACE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3A63F-031E-497C-8421-296E374C7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5966E-5CD6-431A-A055-8FA00295F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64856C-A4DF-4E82-B068-60C27E45C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B0E86B-BBB6-45A4-8AFB-9F0A23EF1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DEBEB-90EC-4E34-975C-E200DCA4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2259F-4B80-4DBB-8605-4C8FFBF8F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BB7EA-DB87-4CFE-82E6-1A273391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E2179-039C-4514-B17F-AAE57DD98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700" r:id="rId2"/>
    <p:sldLayoutId id="2147487701" r:id="rId3"/>
    <p:sldLayoutId id="2147487702" r:id="rId4"/>
    <p:sldLayoutId id="2147487703" r:id="rId5"/>
    <p:sldLayoutId id="2147487704" r:id="rId6"/>
    <p:sldLayoutId id="2147487705" r:id="rId7"/>
    <p:sldLayoutId id="2147487706" r:id="rId8"/>
    <p:sldLayoutId id="2147487707" r:id="rId9"/>
    <p:sldLayoutId id="2147487708" r:id="rId10"/>
    <p:sldLayoutId id="214748770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22" Type="http://schemas.openxmlformats.org/officeDocument/2006/relationships/tags" Target="../tags/tag139.xml" /><Relationship Id="rId23" Type="http://schemas.openxmlformats.org/officeDocument/2006/relationships/tags" Target="../tags/tag140.xml" /><Relationship Id="rId24" Type="http://schemas.openxmlformats.org/officeDocument/2006/relationships/tags" Target="../tags/tag141.xml" /><Relationship Id="rId25" Type="http://schemas.openxmlformats.org/officeDocument/2006/relationships/tags" Target="../tags/tag142.xml" /><Relationship Id="rId26" Type="http://schemas.openxmlformats.org/officeDocument/2006/relationships/tags" Target="../tags/tag143.xml" /><Relationship Id="rId27" Type="http://schemas.openxmlformats.org/officeDocument/2006/relationships/tags" Target="../tags/tag144.xml" /><Relationship Id="rId28" Type="http://schemas.openxmlformats.org/officeDocument/2006/relationships/tags" Target="../tags/tag145.xml" /><Relationship Id="rId29" Type="http://schemas.openxmlformats.org/officeDocument/2006/relationships/tags" Target="../tags/tag146.xml" /><Relationship Id="rId3" Type="http://schemas.openxmlformats.org/officeDocument/2006/relationships/tags" Target="../tags/tag120.xml" /><Relationship Id="rId30" Type="http://schemas.openxmlformats.org/officeDocument/2006/relationships/tags" Target="../tags/tag147.xml" /><Relationship Id="rId31" Type="http://schemas.openxmlformats.org/officeDocument/2006/relationships/tags" Target="../tags/tag148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112101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5S管理在生产计划中的应用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5S管理的定义和重要性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5S管理在生产计划中的应用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5S管理对生产计划的影响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如何实施5S管理在生产计划中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成功案例分享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5S管理的定义和重要性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5S管理的定义</a:t>
            </a:r>
            <a:endParaRPr lang="zh-CN" altLang="en-US"/>
          </a:p>
        </p:txBody>
      </p:sp>
      <p:sp>
        <p:nvSpPr>
          <p:cNvPr id="1048958" name="矩形 31"/>
          <p:cNvSpPr/>
          <p:nvPr>
            <p:custDataLst>
              <p:tags r:id="rId2"/>
            </p:custDataLst>
          </p:nvPr>
        </p:nvSpPr>
        <p:spPr>
          <a:xfrm>
            <a:off x="3371181" y="1452880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整理（Seiri）：区分要与不要的物品，将不要的物品清除掉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"/>
          <p:cNvSpPr/>
          <p:nvPr>
            <p:custDataLst>
              <p:tags r:id="rId3"/>
            </p:custDataLst>
          </p:nvPr>
        </p:nvSpPr>
        <p:spPr>
          <a:xfrm>
            <a:off x="3371181" y="2437117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整顿（Seiton）：将需要的物品分类放置，保持整齐有序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5"/>
          <p:cNvSpPr/>
          <p:nvPr>
            <p:custDataLst>
              <p:tags r:id="rId4"/>
            </p:custDataLst>
          </p:nvPr>
        </p:nvSpPr>
        <p:spPr>
          <a:xfrm>
            <a:off x="3371181" y="3421355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清扫（Seiso）：对工作场所进行全面清洁，保持环境整洁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7"/>
          <p:cNvSpPr/>
          <p:nvPr>
            <p:custDataLst>
              <p:tags r:id="rId5"/>
            </p:custDataLst>
          </p:nvPr>
        </p:nvSpPr>
        <p:spPr>
          <a:xfrm>
            <a:off x="3371181" y="4405592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清洁（Seiketsu）：维持工作场所的整洁和美观，防止污染和异味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3"/>
          <p:cNvSpPr/>
          <p:nvPr>
            <p:custDataLst>
              <p:tags r:id="rId6"/>
            </p:custDataLst>
          </p:nvPr>
        </p:nvSpPr>
        <p:spPr>
          <a:xfrm>
            <a:off x="3371181" y="5389830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素养（Shitsuke）：培养员工遵守规章制度，养成良好的工作习惯和态度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5S管理在生产计划中的重要性</a:t>
            </a:r>
            <a:endParaRPr lang="zh-CN" altLang="en-US"/>
          </a:p>
        </p:txBody>
      </p:sp>
      <p:sp>
        <p:nvSpPr>
          <p:cNvPr id="1049002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04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06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08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10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2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1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1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2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2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提高生产效率：通过整理、整顿、清洁等措施，减少浪费，提高生产效率。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改善工作环境：通过整理、整顿、清洁等措施，改善工作环境，提高员工满意度。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29"/>
            </p:custDataLst>
          </p:nvPr>
        </p:nvSpPr>
        <p:spPr>
          <a:xfrm>
            <a:off x="7890056" y="2509204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保障安全：通过规范操作、提高员工安全意识等措施，保障生产安全。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30"/>
            </p:custDataLst>
          </p:nvPr>
        </p:nvSpPr>
        <p:spPr>
          <a:xfrm>
            <a:off x="2136303" y="2509204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降低成本：通过减少浪费、提高效率，降低生产成本。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31"/>
            </p:custDataLst>
          </p:nvPr>
        </p:nvSpPr>
        <p:spPr>
          <a:xfrm>
            <a:off x="5013833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提升品质：通过规范操作、提高员工素质等措施，提升产品品质。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5S管理在生产计划中的应用</a:t>
            </a:r>
            <a:endParaRPr lang="zh-CN" altLang="en-US"/>
          </a:p>
        </p:txBody>
      </p:sp>
      <p:sp>
        <p:nvSpPr>
          <p:cNvPr id="104908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整理（Seiri）在生产计划中的应用</a:t>
            </a:r>
            <a:endParaRPr lang="zh-CN" altLang="en-US"/>
          </a:p>
        </p:txBody>
      </p:sp>
      <p:sp>
        <p:nvSpPr>
          <p:cNvPr id="1049146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定义与目的：解释整理的含义、目的和重要性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实施步骤：介绍整理在生产计划中的实施步骤，如分类、标识、处理等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0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实际应用：举例说明整理在生产计划中的具体应用，如清理现场、减少浪费、提高效率等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效果评估：阐述整理在生产计划中的应用效果，如提高生产效率、降低成本、改善工作环境等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整顿（Seiton）在生产计划中的应用</a:t>
            </a:r>
            <a:endParaRPr lang="zh-CN" altLang="en-US"/>
          </a:p>
        </p:txBody>
      </p:sp>
      <p:sp>
        <p:nvSpPr>
          <p:cNvPr id="10492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定义与目标：整顿是指将必需品按照规定的位置摆放整齐，并标识清楚，以便快速、准确地取用。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实施步骤：确定物品的放置位置和数量，制定标识方法，并定期检查和维护。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在生产计划中的应用：通过整顿，可以减少寻找物品的时间，提高工作效率；同时，也可以减少物品的丢失和浪费，降低成本。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实施效果：整顿可以改善工作环境，提高员工的工作效率和积极性；同时，也可以提高生产计划的执行力和准确性。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清扫（Seiso）在生产计划中的应用</a:t>
            </a:r>
            <a:endParaRPr lang="zh-CN" altLang="en-US"/>
          </a:p>
        </p:txBody>
      </p:sp>
      <p:sp>
        <p:nvSpPr>
          <p:cNvPr id="1049262" name="任意多边形 35"/>
          <p:cNvSpPr/>
          <p:nvPr>
            <p:custDataLst>
              <p:tags r:id="rId2"/>
            </p:custDataLst>
          </p:nvPr>
        </p:nvSpPr>
        <p:spPr>
          <a:xfrm>
            <a:off x="608330" y="1462849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4" name="任意多边形 39"/>
          <p:cNvSpPr/>
          <p:nvPr>
            <p:custDataLst>
              <p:tags r:id="rId3"/>
            </p:custDataLst>
          </p:nvPr>
        </p:nvSpPr>
        <p:spPr>
          <a:xfrm>
            <a:off x="691544" y="1553050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1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76648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6" name="正文"/>
          <p:cNvSpPr txBox="1"/>
          <p:nvPr>
            <p:custDataLst>
              <p:tags r:id="rId5"/>
            </p:custDataLst>
          </p:nvPr>
        </p:nvSpPr>
        <p:spPr>
          <a:xfrm>
            <a:off x="2260539" y="1538440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清扫的定义和目的：清扫是指将工作场所内的脏污、垃圾、灰尘等彻底清除，保持工作环境的整洁和卫生。在生产计划中，清扫可以减少生产过程中的浪费和不良品率，提高生产效率和产品质量。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6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534629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70" name="任意多边形 45"/>
          <p:cNvSpPr/>
          <p:nvPr>
            <p:custDataLst>
              <p:tags r:id="rId7"/>
            </p:custDataLst>
          </p:nvPr>
        </p:nvSpPr>
        <p:spPr>
          <a:xfrm>
            <a:off x="608330" y="2700259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2" name="任意多边形 46"/>
          <p:cNvSpPr/>
          <p:nvPr>
            <p:custDataLst>
              <p:tags r:id="rId8"/>
            </p:custDataLst>
          </p:nvPr>
        </p:nvSpPr>
        <p:spPr>
          <a:xfrm>
            <a:off x="691544" y="2790460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1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3014058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74" name="正文"/>
          <p:cNvSpPr txBox="1"/>
          <p:nvPr>
            <p:custDataLst>
              <p:tags r:id="rId10"/>
            </p:custDataLst>
          </p:nvPr>
        </p:nvSpPr>
        <p:spPr>
          <a:xfrm>
            <a:off x="2260539" y="2775850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清扫的步骤和方法：在生产计划中，清扫的步骤包括确定清扫区域、制定清扫计划、准备清扫工具、进行清扫等。清扫的方法包括使用吸尘器、拖把、抹布等清洁工具，对地面、设备、工具等进行彻底清洁。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7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72039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78" name="任意多边形 51"/>
          <p:cNvSpPr/>
          <p:nvPr>
            <p:custDataLst>
              <p:tags r:id="rId12"/>
            </p:custDataLst>
          </p:nvPr>
        </p:nvSpPr>
        <p:spPr>
          <a:xfrm>
            <a:off x="608330" y="3937669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0" name="任意多边形 52"/>
          <p:cNvSpPr/>
          <p:nvPr>
            <p:custDataLst>
              <p:tags r:id="rId13"/>
            </p:custDataLst>
          </p:nvPr>
        </p:nvSpPr>
        <p:spPr>
          <a:xfrm>
            <a:off x="691544" y="4027870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1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251468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2" name="正文"/>
          <p:cNvSpPr txBox="1"/>
          <p:nvPr>
            <p:custDataLst>
              <p:tags r:id="rId15"/>
            </p:custDataLst>
          </p:nvPr>
        </p:nvSpPr>
        <p:spPr>
          <a:xfrm>
            <a:off x="2260539" y="4013260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清扫在生产计划中的应用案例：在生产计划中，清扫可以应用于各个生产环节。例如，在生产线上的设备、工具等需要定期进行清扫，以保持其正常运转和延长使用寿命。同时，清扫也可以应用于仓库、办公室等场所，保持环境的整洁和卫生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4009449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86" name="任意多边形 57"/>
          <p:cNvSpPr/>
          <p:nvPr>
            <p:custDataLst>
              <p:tags r:id="rId17"/>
            </p:custDataLst>
          </p:nvPr>
        </p:nvSpPr>
        <p:spPr>
          <a:xfrm>
            <a:off x="608330" y="5175078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8" name="任意多边形 58"/>
          <p:cNvSpPr/>
          <p:nvPr>
            <p:custDataLst>
              <p:tags r:id="rId18"/>
            </p:custDataLst>
          </p:nvPr>
        </p:nvSpPr>
        <p:spPr>
          <a:xfrm>
            <a:off x="691544" y="5265280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2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88877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0" name="正文"/>
          <p:cNvSpPr txBox="1"/>
          <p:nvPr>
            <p:custDataLst>
              <p:tags r:id="rId20"/>
            </p:custDataLst>
          </p:nvPr>
        </p:nvSpPr>
        <p:spPr>
          <a:xfrm>
            <a:off x="2260539" y="5250670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清扫对生产计划的影响：清扫可以减少生产过程中的浪费和不良品率，提高生产效率和产品质量。同时，清扫也可以提高员工的工作积极性和工作效率，营造良好的工作环境和氛围。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246858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清洁（Seiketsu）在生产计划中的应用</a:t>
            </a:r>
            <a:endParaRPr lang="zh-CN" altLang="en-US"/>
          </a:p>
        </p:txBody>
      </p:sp>
      <p:sp>
        <p:nvSpPr>
          <p:cNvPr id="10493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0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清洁的目的：保持工作场所整洁有序，提高工作效率和产品质量。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清洁的方法：制定清洁计划，定期清理工作场所，保持设备、工具等清洁。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2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清洁在生产计划中的应用：将清洁纳入生产计划中，确保生产现场的整洁和有序，提高生产效率和产品质量。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4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清洁对生产计划的影响：通过清洁，可以减少生产过程中的浪费和不良品率，提高生产效率和产品质量，从而对生产计划产生积极的影响。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素养（Shitsuke）在生产计划中的应用</a:t>
            </a:r>
            <a:endParaRPr lang="zh-CN" altLang="en-US"/>
          </a:p>
        </p:txBody>
      </p:sp>
      <p:cxnSp>
        <p:nvCxnSpPr>
          <p:cNvPr id="3145835" name="直接连接符 3"/>
          <p:cNvCxnSpPr/>
          <p:nvPr>
            <p:custDataLst>
              <p:tags r:id="rId2"/>
            </p:custDataLst>
          </p:nvPr>
        </p:nvCxnSpPr>
        <p:spPr>
          <a:xfrm flipH="1">
            <a:off x="3069417" y="2043378"/>
            <a:ext cx="0" cy="259102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837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65862" y="2043378"/>
            <a:ext cx="0" cy="259102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839" name="直接连接符 7"/>
          <p:cNvCxnSpPr/>
          <p:nvPr>
            <p:custDataLst>
              <p:tags r:id="rId4"/>
            </p:custDataLst>
          </p:nvPr>
        </p:nvCxnSpPr>
        <p:spPr>
          <a:xfrm flipH="1">
            <a:off x="9062307" y="2043378"/>
            <a:ext cx="0" cy="2591028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386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550850" y="1903691"/>
            <a:ext cx="2141432" cy="1229894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  <a:endParaRPr lang="zh-CN" altLang="en-US" sz="1800">
              <a:solidFill>
                <a:schemeClr val="accent1"/>
              </a:solidFill>
            </a:endParaRPr>
          </a:p>
        </p:txBody>
      </p:sp>
      <p:sp>
        <p:nvSpPr>
          <p:cNvPr id="1049388" name="正文"/>
          <p:cNvSpPr txBox="1"/>
          <p:nvPr>
            <p:custDataLst>
              <p:tags r:id="rId6"/>
            </p:custDataLst>
          </p:nvPr>
        </p:nvSpPr>
        <p:spPr>
          <a:xfrm>
            <a:off x="3550850" y="3236888"/>
            <a:ext cx="2141432" cy="2541651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实施方法：通过制定明确的规章制度、培训员工、开展宣传活动等方式，提高员工的素养意识，使其自觉遵守工作规范，养成良好的工作习惯。</a:t>
            </a:r>
            <a:endParaRPr lang="zh-CN" altLang="en-US">
              <a:sym typeface="+mn-ea"/>
            </a:endParaRPr>
          </a:p>
        </p:txBody>
      </p:sp>
      <p:sp>
        <p:nvSpPr>
          <p:cNvPr id="1049390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435888" y="1903691"/>
            <a:ext cx="2141432" cy="1229894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392" name="正文"/>
          <p:cNvSpPr txBox="1"/>
          <p:nvPr>
            <p:custDataLst>
              <p:tags r:id="rId8"/>
            </p:custDataLst>
          </p:nvPr>
        </p:nvSpPr>
        <p:spPr>
          <a:xfrm>
            <a:off x="9435888" y="3237538"/>
            <a:ext cx="2141432" cy="2541001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实际效果：通过实施素养管理，可以降低生产成本、提高工作效率、减少安全事故和质量问题，从而为企业创造更大的经济效益和社会效益。</a:t>
            </a:r>
            <a:endParaRPr lang="zh-CN" altLang="en-US">
              <a:sym typeface="+mn-ea"/>
            </a:endParaRPr>
          </a:p>
        </p:txBody>
      </p:sp>
      <p:sp>
        <p:nvSpPr>
          <p:cNvPr id="1049394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93369" y="1903691"/>
            <a:ext cx="2141432" cy="1229894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396" name="正文"/>
          <p:cNvSpPr txBox="1"/>
          <p:nvPr>
            <p:custDataLst>
              <p:tags r:id="rId10"/>
            </p:custDataLst>
          </p:nvPr>
        </p:nvSpPr>
        <p:spPr>
          <a:xfrm>
            <a:off x="6493369" y="3237538"/>
            <a:ext cx="2141432" cy="2541001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 fontScale="91667"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在生产计划中的应用：在生产计划中，素养的应用主要体现在提高生产效率、减少浪费、保障生产安全和提升产品质量等方面。通过加强员工的素养培训和宣传，可以营造良好的工作氛围，提高生产效率和质量。</a:t>
            </a:r>
            <a:endParaRPr lang="zh-CN" altLang="en-US"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11"/>
            </p:custDataLst>
          </p:nvPr>
        </p:nvSpPr>
        <p:spPr>
          <a:xfrm>
            <a:off x="608330" y="3236888"/>
            <a:ext cx="2141432" cy="2541651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定义与目标：素养是指个人在工作场所中的行为规范和习惯，旨在提高工作效率、减少浪费、保障安全和提升品质。</a:t>
            </a:r>
            <a:endParaRPr lang="zh-CN" altLang="en-US">
              <a:sym typeface="+mn-ea"/>
            </a:endParaRPr>
          </a:p>
        </p:txBody>
      </p:sp>
      <p:sp>
        <p:nvSpPr>
          <p:cNvPr id="1049400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608330" y="1903691"/>
            <a:ext cx="2141432" cy="1229894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  <a:endParaRPr lang="zh-CN" altLang="en-US" sz="1800">
              <a:solidFill>
                <a:schemeClr val="accent1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5S管理对生产计划的影响</a:t>
            </a:r>
            <a:endParaRPr lang="zh-CN" altLang="en-US"/>
          </a:p>
        </p:txBody>
      </p:sp>
      <p:sp>
        <p:nvSpPr>
          <p:cNvPr id="10494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提高生产效率</a:t>
            </a:r>
            <a:endParaRPr lang="zh-CN" altLang="en-US"/>
          </a:p>
        </p:txBody>
      </p:sp>
      <p:sp>
        <p:nvSpPr>
          <p:cNvPr id="1049500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2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4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6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5S管理有助于提高设备维护水平，减少故障停机时间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0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5S管理有助于减少浪费，提高资源利用率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5S管理有助于提高员工工作效率，减少无效劳动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5S管理有助于提高产品质量，减少不良品率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https://d.book118.com/668071121015006031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,&quot;width&quot;:869.5000000000001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+中文正文</vt:lpstr>
      <vt:lpstr>Office Theme</vt:lpstr>
      <vt:lpstr>5S管理在生产计划中的应用</vt:lpstr>
      <vt:lpstr>目录</vt:lpstr>
      <vt:lpstr>添加章节标题</vt:lpstr>
      <vt:lpstr>5S管理的定义和重要性</vt:lpstr>
      <vt:lpstr>5S管理的定义</vt:lpstr>
      <vt:lpstr>5S管理在生产计划中的重要性</vt:lpstr>
      <vt:lpstr>5S管理在生产计划中的应用</vt:lpstr>
      <vt:lpstr>整理（Seiri）在生产计划中的应用</vt:lpstr>
      <vt:lpstr>整顿（Seiton）在生产计划中的应用</vt:lpstr>
      <vt:lpstr>清扫（Seiso）在生产计划中的应用</vt:lpstr>
      <vt:lpstr>清洁（Seiketsu）在生产计划中的应用</vt:lpstr>
      <vt:lpstr>素养（Shitsuke）在生产计划中的应用</vt:lpstr>
      <vt:lpstr>5S管理对生产计划的影响</vt:lpstr>
      <vt:lpstr>提高生产效率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2024-09-07T20:11:29.490</cp:lastPrinted>
  <dcterms:created xsi:type="dcterms:W3CDTF">2024-09-07T12:11:29Z</dcterms:created>
  <dcterms:modified xsi:type="dcterms:W3CDTF">2024-09-07T12:11:32Z</dcterms:modified>
</cp:coreProperties>
</file>