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BBB3C-BE11-4E88-B2E0-44EB8AAF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3E08D-1635-434A-B430-A6013DA2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9CFC3-BEA4-4DCB-A1BA-856877202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2BA57-2308-4B1D-B023-8686653E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F2F2D-46D6-4B11-AB3A-97BC75C1B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8EFD2-915F-446B-836D-9A7C702A5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DD475-40FB-4D9D-A998-15E71D99C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5C62A-2B3E-4382-B30C-9E576A65E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80F4F-81A6-423E-B969-B1E73BAF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AAC55-3C5D-4977-9400-33ABAAAD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3BBE8-C03F-4938-9360-C2A104988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2022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生产技术管理中的有效沟通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沟通在生产技术管理中的重要性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生产技术管理中沟通的挑战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生产技术管理中沟通的实践应用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评估与改进生产技术管理中的沟通效果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沟通在生产技术管理中的重要性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提升团队协作效率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明确任务目标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通过有效沟通，团队成员可以明确了解各自的任务目标，避免工作重复或遗漏。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协调资源分配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沟通有助于协调各方资源，确保生产过程中的物料、设备、人力等资源得到合理分配。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促进信息共享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团队成员间的信息交流有助于发现潜在问题，及时采取应对措施，提高生产效率。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有效沟通可以确保信息在传递过程中保持准确性，避免因误解或歧义导致的生产事故。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减少信息传递失真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强化信息反馈机制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提高指令执行效率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通过沟通建立信息反馈机制，使管理层能够及时了解生产现场情况，作出科学决策。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清晰、准确的指令传递有助于提高执行效率，确保生产过程的顺利进行。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确保信息准确传递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推动技术成果转化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有效沟通有助于将技术创新成果转化为实际生产力，推动企业持续发展。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良好的沟通环境可以激发员工的创新思维，为生产技术改进提供源源不断的动力。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汇聚集体智慧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通过团队讨论、头脑风暴等方式，汇聚集体智慧，共同解决生产技术难题。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促进技术创新与发展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生产技术管理中沟通的挑战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跨部门沟通障碍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组织结构差异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各部门使用的专业术语和表达方式不同，容易造成误解和沟通不畅。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语言和术语障碍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目标不一致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各部门的工作目标和KPI不同，可能导致沟通时难以达成共识。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不同部门间存在组织结构和职责划分差异，导致沟通时难以找到对接点。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信息传递环节多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生产技术管理涉及多个环节和部门，信息传递过程中容易出现失真和延误。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信息表达方式不当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信息传递者可能因表达不清或过于专业而导致接收者理解困难。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缺乏有效确认机制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信息传递后缺乏有效的确认机制，难以保证信息的准确性和完整性。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信息传递失真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缺乏有效的反馈渠道或反馈渠道不畅，导致问题难以及时解决。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反馈渠道不畅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719" b="1171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接收到反馈后未能及时处理和解决，导致问题扩大或影响生产进度。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反馈处理不及时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对于已解决的问题缺乏持续跟进，可能导致问题再次出现或产生新的问题。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缺乏持续跟进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沟通反馈不及时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明确希望通过沟通达成的目标，如解决问题、传递信息、协调资源等。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对要传达的信息进行整理，确保内容清晰、准确、有条理。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梳理沟通内容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了解沟通对象的背景、需求和关注点，以便更好地调整沟通内容和方式。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考虑受众需求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2701" b="2701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面对面沟通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适用于需要深入讨论、即时反馈或建立信任关系的情况。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社交媒体或企业内网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适用于广泛传播信息、收集意见或进行团队建设的情况。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电话或视频会议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适用于远程协作、即时沟通或紧急情况下的沟通。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电子邮件或即时消息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适用于非紧急、需要记录或异步沟通的情况。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https://d.book118.com/668072022067006035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2024-09-14T08:04:40.176</cp:lastPrinted>
  <dcterms:created xsi:type="dcterms:W3CDTF">2024-09-14T00:04:40Z</dcterms:created>
  <dcterms:modified xsi:type="dcterms:W3CDTF">2024-09-14T00:04:42Z</dcterms:modified>
</cp:coreProperties>
</file>