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D455-906A-4E62-9849-2B58EEF1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7293A-9BEE-485B-8A63-FFD0DD45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BD1AD-3341-4F0A-B7F1-2DC2301F2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B68C0-9A11-42CD-80B9-CB20F1BE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A798F-7DFE-44EC-AFF5-14CE5BD25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92C64-FED3-4BAB-B286-D6D653929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5E87D-7BAE-4DD8-B24F-AAA4AC22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4C92B-C13F-416D-93B9-3E4DF4D95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44C16-39C4-4B41-B94C-FD22963B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C8D7-2759-4AC8-88DF-5C150BC9C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FFD06-ABEE-44A4-9DED-7CB199708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2045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《酶的蛋白质工程》ppt课件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酶的蛋白质工程的实验技术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酶的蛋白质工程的定义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酶的蛋白质工程是指通过基因工程技术手段，对酶的蛋白质序列进行改造，以改变酶的催化性质和功能，实现酶的高效表达和定向进化。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酶的蛋白质工程是蛋白质工程的一个重要分支，其目的是为了解决酶在工业、医疗和生物能源等领域的应用问题，提高酶的催化效率和稳定性。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酶的蛋白质工程的研究始于20世纪80年代，随着基因工程技术的发展，越来越多的酶被成功地进行了改造。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近年来，随着计算生物学和人工智能技术的快速发展，酶的蛋白质工程进入了一个新的发展阶段，通过计算机模拟和人工智能算法，可以更加高效地设计和优化酶。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酶的蛋白质工程的历史与发展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酶的蛋白质工程在工业、医疗和生物能源等领域有着广泛的应用。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在医疗领域，酶的蛋白质工程可以用于药物设计和治疗，例如开发新的抗生素和抗癌药物。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在工业领域，酶的蛋白质工程可以用于生产高附加值化学品、生物塑料等，提高生产效率和降低成本。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在生物能源领域，酶的蛋白质工程可以用于生物燃料的研发和生产，提高生物燃料的产量和效率。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302" r="730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酶的蛋白质工程的应用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酶的蛋白质工程的基本原理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7" r="310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酶是由氨基酸组成的蛋白质，具有特定的空间构象，决定了酶的催化功能。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酶在生物体内发挥着重要的催化功能，能够加速生物体内的化学反应，对维持生命活动至关重要。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降低活化能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酶通过降低化学反应的活化能，使反应更容易进行，从而提高反应速率。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酶能够识别特定的底物分子，并将其结合在活性位点上，从而提高反应的选择性。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2" r="253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酶的催化机制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34" r="167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根据实际需求，确定需要改造的酶的目标性质，如活性、稳定性、选择性等。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根据酶的结构和催化机制，设计合理的突变方案，以改善酶的性质。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序列设计与突变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将突变后的基因表达在适当的宿主细胞中，并通过实验筛选出具有优良性质的突变体。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表达与筛选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对筛选得到的突变体进行进一步优化和验证，确保其在实际应用中的可靠性和有效性。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优化与验证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酶的蛋白质工程的基本步骤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酶的蛋白质工程的实验技术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https://d.book118.com/668072045054006025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2024-09-02T01:36:10.648</cp:lastPrinted>
  <dcterms:created xsi:type="dcterms:W3CDTF">2024-09-01T17:36:10Z</dcterms:created>
  <dcterms:modified xsi:type="dcterms:W3CDTF">2024-09-01T17:36:12Z</dcterms:modified>
</cp:coreProperties>
</file>