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6583F-9D7A-46C1-BE70-533F2129C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0769F-BA55-4EDA-AB58-D3F8BB2FB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33263-114D-4722-B01A-385B4719C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E825D-A9ED-4BC6-89CB-1FDA4C82B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E6CDC-F956-43B8-9364-D174A553F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4AF2B4-E405-4EBC-94E8-AA1A2ADB0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EDFDE-A86B-42B1-B061-97B1D436A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0DE14-FADD-4E83-9524-F91C3B06F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A956C-38B7-4861-862A-E17A66923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A998A-6438-4961-98FC-C2F3FBE5F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CA94E-D32D-4752-A06D-EAF8B9F58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3065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2023年HR培训专员年度总结及下一年规划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2023年工作总结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下一年度工作计划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提升培训效果的策略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应对挑战的准备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总结与展望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培训项目完成情况</a:t>
            </a:r>
            <a:endParaRPr lang="zh-CN" altLang="en-US"/>
          </a:p>
        </p:txBody>
      </p:sp>
      <p:sp>
        <p:nvSpPr>
          <p:cNvPr id="10489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培训项目数量：完成10个培训项目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培训人数：培训人数达到1000人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培训效果：满意度达到90%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培训内容：包括人力资源管理、团队建设、沟通技巧等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培训效果评估</a:t>
            </a:r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培训课程完成率：90%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培训满意度：85%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培训成果转化：70%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培训反馈：积极，建议增加实践操作环节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16" name="正文"/>
          <p:cNvSpPr txBox="1"/>
          <p:nvPr>
            <p:custDataLst>
              <p:tags r:id="rId2"/>
            </p:custDataLst>
          </p:nvPr>
        </p:nvSpPr>
        <p:spPr>
          <a:xfrm>
            <a:off x="4002360" y="5508433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解决方案：改进培训内容和方式，提高培训效果和员工满意度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标题"/>
          <p:cNvSpPr txBox="1"/>
          <p:nvPr>
            <p:custDataLst>
              <p:tags r:id="rId3"/>
            </p:custDataLst>
          </p:nvPr>
        </p:nvSpPr>
        <p:spPr>
          <a:xfrm>
            <a:off x="4002360" y="5095547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问题：员工培训效果不佳 解决方案：改进培训内容和方式，提高培训效果和员工满意度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4"/>
            </p:custDataLst>
          </p:nvPr>
        </p:nvSpPr>
        <p:spPr>
          <a:xfrm>
            <a:off x="4002360" y="1903285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解决方案：加强员工培训和职业规划，提高员工满意度和忠诚度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标题"/>
          <p:cNvSpPr txBox="1"/>
          <p:nvPr>
            <p:custDataLst>
              <p:tags r:id="rId5"/>
            </p:custDataLst>
          </p:nvPr>
        </p:nvSpPr>
        <p:spPr>
          <a:xfrm>
            <a:off x="4002360" y="1490400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问题：员工流失率高 解决方案：加强员工培训和职业规划，提高员工满意度和忠诚度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6"/>
            </p:custDataLst>
          </p:nvPr>
        </p:nvSpPr>
        <p:spPr>
          <a:xfrm>
            <a:off x="4002360" y="3105001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解决方案：优化招聘流程，提高招聘效率和质量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标题"/>
          <p:cNvSpPr txBox="1"/>
          <p:nvPr>
            <p:custDataLst>
              <p:tags r:id="rId7"/>
            </p:custDataLst>
          </p:nvPr>
        </p:nvSpPr>
        <p:spPr>
          <a:xfrm>
            <a:off x="4002360" y="2692116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问题：招聘效率低 解决方案：优化招聘流程，提高招聘效率和质量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8"/>
            </p:custDataLst>
          </p:nvPr>
        </p:nvSpPr>
        <p:spPr>
          <a:xfrm>
            <a:off x="4002360" y="4306717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解决方案：引入绩效管理工具，提高绩效管理效率和准确性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标题"/>
          <p:cNvSpPr txBox="1"/>
          <p:nvPr>
            <p:custDataLst>
              <p:tags r:id="rId9"/>
            </p:custDataLst>
          </p:nvPr>
        </p:nvSpPr>
        <p:spPr>
          <a:xfrm>
            <a:off x="4002360" y="3893832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问题：员工绩效管理困难 解决方案：引入绩效管理工具，提高绩效管理效率和准确性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自我评估与反思</a:t>
            </a:r>
            <a:endParaRPr lang="zh-CN" altLang="en-US"/>
          </a:p>
        </p:txBody>
      </p:sp>
      <p:sp>
        <p:nvSpPr>
          <p:cNvPr id="10490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工作成果：完成培训项目，提高员工素质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工作不足：培训效果有待提高，培训内容需要更新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自我提升：加强专业知识学习，提高培训技能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改进措施：优化培训流程，提高培训效果，加强与员工的沟通与互动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下一年度工作计划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培训目标设定</a:t>
            </a:r>
            <a:endParaRPr lang="zh-CN" altLang="en-US"/>
          </a:p>
        </p:txBody>
      </p:sp>
      <p:sp>
        <p:nvSpPr>
          <p:cNvPr id="104916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增强员工团队协作能力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培养员工创新思维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提升员工技能水平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提高员工工作效率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培训课程设计</a:t>
            </a:r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课程目标：提升员工技能，提高工作效率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课程内容：包括人力资源管理、团队建设、沟通技巧等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课程形式：线上、线下相结合，注重互动和实践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课程时间：根据员工需求和公司安排，灵活调整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课程评估：通过问卷调查、考试等方式，评估培训效果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课程改进：根据评估结果，不断优化课程内容和形式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培训实施计划</a:t>
            </a:r>
            <a:endParaRPr lang="zh-CN" altLang="en-US"/>
          </a:p>
        </p:txBody>
      </p:sp>
      <p:cxnSp>
        <p:nvCxnSpPr>
          <p:cNvPr id="3145771" name="直接连接符 28"/>
          <p:cNvCxnSpPr/>
          <p:nvPr>
            <p:custDataLst>
              <p:tags r:id="rId2"/>
            </p:custDataLst>
          </p:nvPr>
        </p:nvCxnSpPr>
        <p:spPr>
          <a:xfrm>
            <a:off x="2534215" y="3246634"/>
            <a:ext cx="7111781" cy="48891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73" name="直接连接符 29"/>
          <p:cNvCxnSpPr/>
          <p:nvPr>
            <p:custDataLst>
              <p:tags r:id="rId3"/>
            </p:custDataLst>
          </p:nvPr>
        </p:nvCxnSpPr>
        <p:spPr>
          <a:xfrm flipV="1">
            <a:off x="2534215" y="2295180"/>
            <a:ext cx="7111781" cy="8363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45775" name="直接连接符 30"/>
          <p:cNvCxnSpPr/>
          <p:nvPr>
            <p:custDataLst>
              <p:tags r:id="rId4"/>
            </p:custDataLst>
          </p:nvPr>
        </p:nvCxnSpPr>
        <p:spPr>
          <a:xfrm>
            <a:off x="2534215" y="4269495"/>
            <a:ext cx="7111781" cy="34095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264" name="标题"/>
          <p:cNvSpPr txBox="1"/>
          <p:nvPr>
            <p:custDataLst>
              <p:tags r:id="rId5"/>
            </p:custDataLst>
          </p:nvPr>
        </p:nvSpPr>
        <p:spPr>
          <a:xfrm>
            <a:off x="2763233" y="1490400"/>
            <a:ext cx="6889839" cy="3679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6"/>
            </p:custDataLst>
          </p:nvPr>
        </p:nvSpPr>
        <p:spPr>
          <a:xfrm>
            <a:off x="2763876" y="1913697"/>
            <a:ext cx="6882763" cy="3892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培训目标：提升员工技能，提高工作效率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标题"/>
          <p:cNvSpPr txBox="1"/>
          <p:nvPr>
            <p:custDataLst>
              <p:tags r:id="rId7"/>
            </p:custDataLst>
          </p:nvPr>
        </p:nvSpPr>
        <p:spPr>
          <a:xfrm>
            <a:off x="2762590" y="2474019"/>
            <a:ext cx="6889839" cy="3679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70" name="正文"/>
          <p:cNvSpPr/>
          <p:nvPr>
            <p:custDataLst>
              <p:tags r:id="rId8"/>
            </p:custDataLst>
          </p:nvPr>
        </p:nvSpPr>
        <p:spPr>
          <a:xfrm>
            <a:off x="2763876" y="2900533"/>
            <a:ext cx="6885979" cy="389202"/>
          </a:xfrm>
          <a:prstGeom prst="rect">
            <a:avLst/>
          </a:prstGeom>
          <a:ln>
            <a:noFill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培训内容：包括但不限于人力资源管理、沟通技巧、领导力等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标题"/>
          <p:cNvSpPr txBox="1"/>
          <p:nvPr>
            <p:custDataLst>
              <p:tags r:id="rId9"/>
            </p:custDataLst>
          </p:nvPr>
        </p:nvSpPr>
        <p:spPr>
          <a:xfrm>
            <a:off x="2763876" y="3457639"/>
            <a:ext cx="6889839" cy="3679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10"/>
            </p:custDataLst>
          </p:nvPr>
        </p:nvSpPr>
        <p:spPr>
          <a:xfrm>
            <a:off x="2763876" y="3887369"/>
            <a:ext cx="6885979" cy="3892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培训方式：线上培训、线下培训、混合式培训等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标题"/>
          <p:cNvSpPr txBox="1"/>
          <p:nvPr>
            <p:custDataLst>
              <p:tags r:id="rId11"/>
            </p:custDataLst>
          </p:nvPr>
        </p:nvSpPr>
        <p:spPr>
          <a:xfrm>
            <a:off x="2761946" y="4441258"/>
            <a:ext cx="6889839" cy="3679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12"/>
            </p:custDataLst>
          </p:nvPr>
        </p:nvSpPr>
        <p:spPr>
          <a:xfrm>
            <a:off x="2762590" y="4874205"/>
            <a:ext cx="6885979" cy="3892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培训时间：根据员工需求和公司安排，制定合理的培训时间表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77" name="直接连接符 17"/>
          <p:cNvCxnSpPr/>
          <p:nvPr>
            <p:custDataLst>
              <p:tags r:id="rId13"/>
            </p:custDataLst>
          </p:nvPr>
        </p:nvCxnSpPr>
        <p:spPr>
          <a:xfrm>
            <a:off x="2532285" y="5256331"/>
            <a:ext cx="7111781" cy="34095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9280" name="标题"/>
          <p:cNvSpPr txBox="1"/>
          <p:nvPr>
            <p:custDataLst>
              <p:tags r:id="rId14"/>
            </p:custDataLst>
          </p:nvPr>
        </p:nvSpPr>
        <p:spPr>
          <a:xfrm>
            <a:off x="2760016" y="5424878"/>
            <a:ext cx="6889839" cy="3679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添加项标题</a:t>
            </a:r>
            <a:endParaRPr lang="zh-CN" altLang="en-US" b="1" spc="3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15"/>
            </p:custDataLst>
          </p:nvPr>
        </p:nvSpPr>
        <p:spPr>
          <a:xfrm>
            <a:off x="2760660" y="5861041"/>
            <a:ext cx="6885979" cy="3892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培训效果评估：通过问卷调查、考试等方式评估培训效果，并根据评估结果调整培训计划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培训资源筹备</a:t>
            </a:r>
            <a:endParaRPr lang="zh-CN" altLang="en-US"/>
          </a:p>
        </p:txBody>
      </p:sp>
      <p:sp>
        <p:nvSpPr>
          <p:cNvPr id="10493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确定培训需求：分析员工需求，制定培训计划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实施培训：按照培训计划，组织员工参加培训，确保培训效果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制定培训计划：制定详细的培训计划，包括时间、地点、内容等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寻找培训资源：寻找合适的培训课程、教材、讲师等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提升培训效果的策略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优化培训内容</a:t>
            </a:r>
            <a:endParaRPr lang="zh-CN" altLang="en-US"/>
          </a:p>
        </p:txBody>
      </p:sp>
      <p:sp>
        <p:nvSpPr>
          <p:cNvPr id="10494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制定培训计划：根据员工需求制定培训计划，确保培训内容与员工需求相匹配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创新培训方式：采用多样化的培训方式，如线上培训、案例分析、角色扮演等，提高培训效果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引入外部资源：邀请外部专家进行培训，提高培训内容的专业性和实用性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定期评估培训效果：通过问卷调查、考试等方式定期评估培训效果，并根据评估结果调整培训内容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https://d.book118.com/668073065102006031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4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2023年HR培训专员年度总结及下一年规划</vt:lpstr>
      <vt:lpstr>目录</vt:lpstr>
      <vt:lpstr>2023年工作总结</vt:lpstr>
      <vt:lpstr>培训项目完成情况</vt:lpstr>
      <vt:lpstr>培训效果评估</vt:lpstr>
      <vt:lpstr>遇到的问题和解决方案</vt:lpstr>
      <vt:lpstr>自我评估与反思</vt:lpstr>
      <vt:lpstr>下一年度工作计划</vt:lpstr>
      <vt:lpstr>培训目标设定</vt:lpstr>
      <vt:lpstr>培训课程设计</vt:lpstr>
      <vt:lpstr>培训实施计划</vt:lpstr>
      <vt:lpstr>培训资源筹备</vt:lpstr>
      <vt:lpstr>提升培训效果的策略</vt:lpstr>
      <vt:lpstr>优化培训内容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2024-09-08T15:27:44.437</cp:lastPrinted>
  <dcterms:created xsi:type="dcterms:W3CDTF">2024-09-08T07:27:44Z</dcterms:created>
  <dcterms:modified xsi:type="dcterms:W3CDTF">2024-09-08T07:27:47Z</dcterms:modified>
</cp:coreProperties>
</file>