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95F5CE-C8A4-46A8-8DA6-865841FAB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15635F-6A0E-4814-8633-2C776D7EC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731AC1-DCD7-4D4E-B15A-EA95B4ADF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874AC0-B7C0-48EB-9AF7-6BE217DF3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E42CA2-170A-459C-B038-49B60DD04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EFB069-CB36-4CF9-B0D5-7E33B9082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177841-20C7-4453-AA9B-EA50D84CB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B95BC4-EE8B-4BB7-BAD7-5D481477C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8AD482-0A21-4C43-B110-945BAD935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0328FB-E83E-4780-B5B2-0B54F597A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5C143E-CF36-4E2F-A3DA-0FE1B0FC2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07401000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护理查房收费标准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收费标准的制定原则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收费标准的具体内容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收费标准的执行与监督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收费标准的意义与影响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护理查房是护理工作中对病人进行评估、诊断、计划、实施和评价的过程，是护理工作的重要组成部分。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通过护理查房，对病人进行全面评估，发现问题，制定护理计划，实施护理措施，评价护理效果，提高护理质量。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通过护理查房，可以发现和解决护理工作中的问题，提高护理质量，保障病人安全。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提升护士专业水平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促进医护协作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护理查房是护士学习和交流的平台，可以提高护士的专业知识和技能水平。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通过护理查房，可以加强医护之间的沟通和协作，提高医护协作水平。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评估、诊断、计划、实施、评价。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病人的病情状况、护理需求、护理措施、护理效果等。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护理查房的流程与内容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收费标准的制定原则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制定护理查房收费标准时，应进行成本核算，包括人力、物力、财力等方面的投入，确保收费能够覆盖成本，实现成本回收。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收费标准应明确列出各项成本构成，让患者和家属了解收费的合理性，增强收费的透明度。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成本回收原则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成本透明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成本核算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竞争性定价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在制定护理查房收费标准时，应考虑市场供求关系和竞争状况，制定具有竞争力的价格，以提高市场占有率。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价格灵活性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根据市场需求和竞争状况，可以适当调整收费标准，以保持价格的灵活性和适应性。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市场调节原则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制定护理查房收费标准时，应遵循公平原则，确保不同地区、不同医院之间的收费标准相对公平合理。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收费标准应符合护理服务价值，体现护理人员的专业知识和技能价值，避免过高或过低的收费。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公平合理原则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收费标准的具体内容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查房时间费用是根据查房时长来计算的，通常以小时为单位。费用的多少因医院和地区的不同而有所差异。一般来说，查房时间费用会根据护理人员的级别和经验来制定相应的收费标准。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例如，初级护理人员的查房时间费用可能相对较低，而高级护理人员或专家级的查房时间费用则会相对较高。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查房时间费用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https://d.book118.com/668074010007006026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2024-09-03T00:06:25.232</cp:lastPrinted>
  <dcterms:created xsi:type="dcterms:W3CDTF">2024-09-02T16:06:25Z</dcterms:created>
  <dcterms:modified xsi:type="dcterms:W3CDTF">2024-09-02T16:06:27Z</dcterms:modified>
</cp:coreProperties>
</file>