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43BFE-2DEB-4179-AB26-58AB989E3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7B754-7751-4A0A-AA73-3AA1AE077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016FA-FCBF-494D-A571-54C49D098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C5C59-DA19-400B-9339-206C6311B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0A99B3-B008-49F7-A0B5-9ACDA7A17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0D4A6E-2680-47EF-8D18-097E28C27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C241FC-8887-492F-BFEC-5BC14B8DF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C2E50-AC82-412E-BDF5-7F2BD890E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EE9EC-D2CC-4A3F-9C1F-6A851DF57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1D912-6D46-4B22-88DA-FC81D37CB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EBEA0-FFD8-42D4-B7C7-77CD21B57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4034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工具使用流程及话术课件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工具使用流程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工具使用话术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工具使用场景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工具使用常见问题及解决方案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工具使用培训与考核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工具使用流程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根据个人或工作需求，选择合适的操作系统进行下载。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确定操作系统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下载工具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安装工具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通过搜索引擎或官方网站，下载工具安装包。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打开安装包，根据提示完成工具的安装。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工具下载与安装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打开工具应用，点击注册按钮，填写个人信息并设置密码，完成注册。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注册账号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输入注册的账号和密码，点击登录按钮，进入工具应用主界面。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登录账号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账号注册与登录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了解工具的基本功能和使用场景，熟悉主界面和操作流程。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功能简介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根据新手引导提示，完成初次使用和基本操作。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新手引导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根据实际需求，选择合适的功能进行使用，如创建项目、添加成员、设置权限等。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功能使用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功能介绍与使用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高级功能与使用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高级功能简介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了解高级功能的适用场景和使用方法，如数据分析和高级权限设置等。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高级功能使用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根据实际需求，选择合适的高级功能进行使用，如创建复杂项目、使用高级插件和定制个性化流程等。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工具维护与更新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软件更新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定期检查工具的更新提示，及时进行软件更新，以保证工具的稳定性和安全性。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数据备份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定期备份个人或团队数据，以防数据丢失或损坏。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软件卸载与重装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根据需要，卸载工具并重新安装，以解决一些使用问题或进行软件清理。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工具使用话术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确保工具可正常运行，检查电源、网络连接等外部设备是否正常。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打开工具前的准备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根据使用权限选择相应的账号和密码进行登录，确保工具的安全性。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登录工具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根据需要选择相应的功能模块，如文件传输、在线编辑、云存储等。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选择功能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工具使用前的话术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https://d.book118.com/668074034052006023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2024-08-29T22:06:50.360</cp:lastPrinted>
  <dcterms:created xsi:type="dcterms:W3CDTF">2024-08-29T14:06:50Z</dcterms:created>
  <dcterms:modified xsi:type="dcterms:W3CDTF">2024-08-29T14:06:52Z</dcterms:modified>
</cp:coreProperties>
</file>