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36901-AE45-491A-856F-E6044806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E2432-C268-4AE1-B40E-898CF669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414EF-247E-46C5-AD7B-E80D0085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6DB8F-BF77-4891-8D53-1C717F6F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4E781-431F-4711-89FE-D7C1B074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76B94-EC7D-4562-89C3-B0E66ADDC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74751-25ED-4354-B010-2EE23F55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F36AE-D81F-4864-A260-B5D4B7DB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1B53E-C3E3-42B7-B270-926E7949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BFD9B-2E98-4E8B-841B-3FDA03F6F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618E3-7CCB-44B6-9E0E-5E29B624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6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9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405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年终工作总结点评评语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工作成果与业绩总览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工作中存在不足及原因分析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改进措施与未来发展规划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团队建设与协作精神体现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对公司文化认同度及价值观践行情况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工作成果与业绩总览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完成了年度工作计划中制定的各项任务，包括市场调研、产品推广、客户关系维护等。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在团队协作方面，积极参与并推动项目的进展，与团队成员保持良好的沟通和合作。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在个人能力提升方面，通过参加培训和学习，提高了自己的专业技能和业务水平。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客户满意度得到了显著提升，客户投诉率下降了30%。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在新产品推广方面取得了显著成效，新产品销售额占比达到了40%。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实现了年初制定的销售目标，销售额较去年同期增长了20%。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业绩指标达成度分析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成功签约了5家重要客户，为公司带来了稳定的业务增长。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在市场推广方面，创新性地采用了社交媒体和线上营销手段，有效提高了品牌知名度和曝光率。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在团队协作中，积极分享经验和知识，帮助团队成员提升能力，整体团队绩效得到了提升。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在过去的一年中，该员工通过不断学习和实践，显著提升了自身的专业技能水平。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该员工积极参加各类培训和学习活动，不断拓宽知识面，提高了工作效率和质量。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该员工在工作中能够灵活运用所学知识和技能，为团队带来了更多的创新和价值。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该员工在团队协作方面表现出色，能够积极与同事沟通交流，共同解决问题。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该员工在团队中起到了很好的桥梁作用，促进了不同部门之间的合作与协调。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该员工能够主动承担责任，积极为团队出谋划策，为团队的成功做出了重要贡献。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该员工在面对问题和挑战时能够保持冷静，迅速找到解决方案并果断采取行动。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该员工具备很强的学习能力和适应能力，能够迅速适应新的工作环境和任务要求。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该员工在工作中能够不断挑战自我，追求卓越，为公司的发展注入了新的活力和动力。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解决问题及应对挑战能力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工作中存在不足及原因分析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缺乏明确的工作计划和目标，导致工作进度缓慢，效率低下。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工作计划性不强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未能合理安排工作时间，造成时间浪费和效率低下。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缺乏有效的工作方法和技巧，导致工作效率低下，工作质量不高。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工作效率有待提高方面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缺乏多样化的沟通方式，如面对面交流、电话、邮件等，导致沟通不畅。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在沟通中表达不清、不准确，造成误解和沟通障碍。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表达能力欠佳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不善于倾听他人的意见和建议，导致沟通效果不佳。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缺乏倾听技巧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沟通协调能力不足表现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https://d.book118.com/668074055030006035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2024-09-13T22:02:22.554</cp:lastPrinted>
  <dcterms:created xsi:type="dcterms:W3CDTF">2024-09-13T14:02:22Z</dcterms:created>
  <dcterms:modified xsi:type="dcterms:W3CDTF">2024-09-13T14:02:24Z</dcterms:modified>
</cp:coreProperties>
</file>