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D47FCB1-6EB0-4176-B2DC-C5CE59A1B7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B56EA0-8C2B-4265-9F13-A309FA61E1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857EA7-CE44-4843-A726-0DC79D0536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297636-09FE-4056-AA7B-55B3D653FA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204638-F198-4B96-AEF8-DF1B9D40EF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424C88-DEA8-4DDB-A79D-BBC4BD335D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0FB07AC-EC84-43EA-916E-8DB7D39E786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CE2BB9-9761-43D5-9838-3294E65360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058496-3650-4B53-A532-7009EAE4A6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B22F7A-A24B-46F3-9AC5-A2451E3948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0C1D5C-BC33-4A6E-BCE7-0418C942B3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807411507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美国某便利店特许经营案例分析</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便利店概述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特许经营模式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美国某便利店特许经营案例介绍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便利店概述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750" r="13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便利店是一种提供便捷服务的零售业态，通常位于居民区、商业区或交通枢纽附近，以满足消费者日常所需商品和服务的即时需求。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便利店通常提供24小时服务，经营面积较小，商品种类相对较少但品种齐全，包括零食、饮料、烟草、日用品等。此外，便利店还提供一些便民服务，如代收发快递、代缴费等。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便利店的定义与特点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起源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便利店的起源可以追溯到1930年代的美国，当时由于经济大萧条和城市化进程加速，人们需要一种方便快捷的购物方式来满足生活需求，于是便利店应运而生。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随着经济的发展和人们生活节奏的加快，便利店逐渐成为全球零售业的重要业态。在欧美、日本等发达国家，便利店已经相当普及，并且形成了成熟的经营模式和产业链。</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便利店的起源与发展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目前，便利店在欧美、日本等发达国家已经饱和，市场竞争激烈。但在发展中国家，便利店市场还有很大的发展空间。美国是全球最大的便利店市场之一，拥有众多知名品牌和连锁便利店。</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前景</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随着消费者对购物便捷性和个性化需求的增加，便利店市场还有很大的增长潜力。未来，便利店将更加注重提供个性化服务和创新产品，以满足消费者的多元化需求。同时，随着电子商务的发展，便利店也将与线上平台进行深度融合，实现线上线下融合发展。</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现状</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便利店的市场现状与前景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特许经营模式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费用收取</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特许人向被特许人收取一定的加盟费、技术转让费和其他费用。</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定义</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特许经营是一种商业模式，其中特许人将其商标、商号、产品、专利和专有技术、经营模式等，授权给被特许人使用，被特许人需支付相应的费用。</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品牌授权</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特许经营的核心是品牌授权，通过品牌的影响力和知名度吸引消费者。</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标准化管理</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特许经营要求被特许人在经营过程中遵循特许人的统一管理标准和规范，确保品牌形象的一致性。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特许经营的定义与特点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借助知名品牌，快速获得消费者认可。</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品牌优势</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被特许人可以借助特许人的品牌和经验，降低经营风险。</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降低风险</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特许经营的优势与劣势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规模效应：通过加盟模式实现快速扩张，形成规模效应。</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21978" b="21978"/>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特许经营的优势与劣势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被特许人在经营过程中需遵循特许人的统一管理标准和规范，限制了自主经营权。</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经营约束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费用压力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品牌风险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被特许人需要支付高额的加盟费、技术转让费和其他费用，增加经营成本。</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如果特许人品牌形象受损，被特许人的经营也会受到影响。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特许经营的优势与劣势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经营与管理</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被特许人按照特许人的统一管理标准和规范进行经营与管理，确保品牌形象的一致性。</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培训与支持</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被特许人接受特许人的培训和支持，包括技术培训、管理培训、市场推广等。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签订加盟合同</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双方达成合作意向后，签订加盟合同，明确双方的权利和义务。</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寻找合适的加盟品牌</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被特许人需对市场进行调研，了解不同品牌的知名度和口碑，选择适合自己的加盟品牌。</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提交加盟申请</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被特许人向特许人提交加盟申请，包括个人资料、经营计划和资金实力等。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特许经营的运作方式与流程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https://d.book118.com/668074115073006031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2024-09-08T13:03:14.335</cp:lastPrinted>
  <dcterms:created xsi:type="dcterms:W3CDTF">2024-09-08T05:03:14Z</dcterms:created>
  <dcterms:modified xsi:type="dcterms:W3CDTF">2024-09-08T05:03:16Z</dcterms:modified>
</cp:coreProperties>
</file>