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C0AB8D-EA17-4D09-B6BA-0A40B1EF6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B8FA09-3E97-430D-AE0A-A6A57F052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3AD7C2-3928-4DDC-BA0B-F7EE582C3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16045A-5774-42CF-8104-2F87B54A3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C4C4C2-3D84-4734-9FC2-E5D9D3E301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A0E28F-FCA8-4611-98E7-C47C43BC5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0FD9AC-18F1-4424-A249-B3E05BDB8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94237F-5152-447E-85CC-7B77AA8B8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688801-74E0-4F3C-9DD1-F624FA0D7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8C41C2-1058-4A9B-960B-90E3DD50D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B954F5-B47D-4550-BE0C-FC7E33B97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7503501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护理服务案例分享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案例一：个性化护理服务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案例二：老年护理服务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案例三：康复护理服务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案例四：母婴护理服务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案例五：急诊护理服务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案例一：个性化护理服务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患者是一位80岁高龄的老人，患有多种慢性疾病，如高血压、糖尿病等。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患者长期卧床，生活不能自理，需要专业的护理服务来满足日常需求。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91" r="1759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根据患者的具体情况，制定个性化的护理计划，包括日常照护、病情监测、康复训练等方面。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制定个性化护理计划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提供专业的照护服务，包括定时记录患者生命体征、监测血糖和血压、协助患者进行日常活动等。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专业照护服务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关注患者的心理状态，提供心理支持和情绪疏导，帮助患者保持良好的心态。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对患者家属进行培训，教会他们基本的护理技能和注意事项，以便在家中继续照顾患者。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家属培训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护理服务内容与实施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经过一段时间的个性化护理服务，患者的病情得到了有效控制，生活质量明显提高。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患者情况明显改善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家属满意度高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护士综合素质提升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患者家属对护理服务表示非常满意，认为服务专业、周到，对患者的病情改善起到了积极作用。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护士在提供个性化护理服务过程中，综合素质得到了提升，增强了团队协作和服务意识。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效果评估与反馈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案例二：老年护理服务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随着我国老龄化进程的加速，老年护理服务需求日益增长。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某养老院作为一家专业的老年护理机构，为老年人提供全方位的护理服务。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养老院面临的主要问题是如何提高护理服务质量，满足老年人的需求。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案例背景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50" r="166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根据老年人的身体状况、生活习惯和需求，制定个性化的护理计划。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个性化护理计划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专业护理团队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定期评估与调整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家庭式护理环境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组建专业的护理团队，包括护士、康复师、心理咨询师等，为老年人提供全方位的护理服务。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定期评估老年人的身体状况和护理需求，及时调整护理计划，确保服务质量。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营造温馨、舒适的家庭式护理环境，让老年人感受到家的温暖。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护理服务内容与实施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通过定期评估，了解老年人的身体状况、生活质量等方面的变化，为后续护理提供依据。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开展满意度调查，了解老年人对护理服务的评价和意见，及时改进服务。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满意度调查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分享成功案例，总结经验教训，提高护理服务水平。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根据评估结果和反馈意见，持续改进护理服务流程和质量，提高老年人的满意度。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效果评估与反馈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案例三：康复护理服务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https://d.book118.com/668075035011006044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2024-09-23T21:21:57.617</cp:lastPrinted>
  <dcterms:created xsi:type="dcterms:W3CDTF">2024-09-23T13:21:57Z</dcterms:created>
  <dcterms:modified xsi:type="dcterms:W3CDTF">2024-09-23T13:21:59Z</dcterms:modified>
</cp:coreProperties>
</file>