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047A5-7C5B-4770-8DFE-B1C5F1DB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B0E1A-7B7B-4441-A256-0FAF4D4F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5E645-AECB-4AC4-96BC-95F388AD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5EF9F-BE85-4FFE-AE59-4DE41B5E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E6678-7335-4DE4-8142-DA7D0952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0C74E-1AB4-4187-AE80-A0B74B10B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DED49-76D8-46B0-A2C6-3C7619BF9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BE4F8-6045-4E57-9D1A-AB7FF277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0EDDA-4066-4C90-B074-ABA2A0BE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2121-797F-4DDB-9E0C-0587CE57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C61B-3E51-48B0-84FB-B9166CF5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5054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有机合成材料的生产与加工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有机合成材料的未来发展前景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有机合成材料的定义与分类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有机合成材料是指通过化学合成方法制备的有机高分子材料，也称为合成材料。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有机合成材料是由碳、氢等元素构成的有机高分子化合物，可以通过化学反应合成。它们广泛应用于生产、生活和科技领域，具有许多优良的物理、化学和机械性能。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81" r="19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有机合成材料可以根据不同的分类标准进行分类。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，有机合成材料可以分为天然有机材料和合成有机材料。天然有机材料包括木材、皮革、棉麻等，而合成有机材料则是通过化学合成方法制备的，如塑料、合成纤维、橡胶等。根据用途，有机合成材料可以分为结构材料和功能材料。结构材料主要用于承受载荷和支撑结构，如建筑用钢材和玻璃等；功能材料则具有特殊性质和功能，如导电、发光、敏感等，可以用于制造电子器件、传感器、显示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有机合成材料的生产与加工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通过物理过程将简单原料转化为有机合成材料，如碳纤维、石墨烯等。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通过化学反应将简单原料转化为有机合成材料，如塑料、合成橡胶等。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生物合成法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利用微生物或酶催化反应，将简单原料转化为有机合成材料，如生物塑料、生物纤维等。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通过加热将有机合成材料加工成所需形状和性能，如热塑性塑料的成型加工。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热加工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化学加工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在低温下对有机合成材料进行加工，如金属材料的冷轧、冷拔等。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通过化学反应对有机合成材料进行加工，如光刻胶的制备和加工。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分离与纯化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对反应产物进行分离和纯化，得到高纯度的有机合成材料。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根据生产方法和产品要求选择合适的原料，并进行预处理。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根据生产方法进行化学反应，得到目标有机合成材料。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加工与成型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根据产品要求对有机合成材料进行加工和成型。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质量检测与控制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对最终产品进行质量检测和控制，确保产品质量符合要求。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有机合成材料的应用领域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72" r="52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用于制造各种塑料制品，如管道、容器、包装材料等。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用于制造轮胎、密封件、减震器等橡胶制品。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合成橡胶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用于制造纺织品、绳索、防护服等。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合成纤维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用于工业设备的涂装和纺织品的染色。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涂料和染料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https://d.book118.com/668075054046006034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2024-09-12T17:02:42.982</cp:lastPrinted>
  <dcterms:created xsi:type="dcterms:W3CDTF">2024-09-12T09:02:43Z</dcterms:created>
  <dcterms:modified xsi:type="dcterms:W3CDTF">2024-09-12T09:02:44Z</dcterms:modified>
</cp:coreProperties>
</file>