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E2318-8A90-4420-9081-F7399CC97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D7011-9D8F-4103-9BD6-2C562E92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71B4B-AD0E-4BE7-8433-848D369B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2854A-A602-40E4-933E-91C01B9D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7C96B8-2981-48EE-AF4B-C2C3017F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3CEB4-F9CE-4FFD-8DD5-668DC96B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9F4C3-4622-4DF9-A902-9CBACC872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98050-AC36-4D56-900E-4F7C7081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AFA74-4BE8-4179-9303-10B306477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58208-0871-4910-8A34-33A7E65C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E8572-6CEA-4114-8CEB-D69E5CF1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50541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2023年建筑工程主管年终总结及年后展望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2023年工作亮点与成果展示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2024年工作计划与目标设定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风险预测与应对策略制定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74" r="94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总结2023年建筑工程主管的工作成果，分析存在的问题，并提出改进措施，为今后的工作提供参考。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随着城市化进程的加速和建筑行业的快速发展，建筑工程主管在项目管理、质量控制、安全管理等方面发挥着越来越重要的作用。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54" b="12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03" b="153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2023年工作总结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回顾2023年建筑工程主管的主要工作内容、成果和存在的问题。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2024年工作计划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展望2024年的工作重点、目标和发展方向，提出具体的计划和措施。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改进措施和建议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针对存在的问题和不足，提出改进措施和建议，提高建筑工程管理的水平和效率。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2023年是充满挑战和机遇的一年，建筑工程主管团队在公司的领导下，积极应对市场变化和各种困难，取得了较好的成绩。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在这一年中，我们注重安全管理，加强了工程质量和进度的把控，优化了团队协作，提高了工作效率。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同时，我们重视与各方的沟通协调，包括业主、设计院、监理和施工队伍等，确保了项目的顺利进行。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完成了多个重大建筑工程项目，包括住宅楼、商业中心、学校等。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在这些项目中，我们注重工程质量和进度的把控，确保了项目的按时交付和质量达标。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通过与各方的密切合作，我们成功地解决了一些技术难题和突发事件，赢得了业主和设计院的信任和好评。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91" r="2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我们重视团队建设和协作，通过多种方式提高了团队的凝聚力和工作效率。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定期组织团队会议和培训，分享经验和知识，提高了团队成员的专业技能和综合素质。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与其他部门和团队建立了良好的协作关系，共同推进了项目的进展和质量提升。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在工作中，我们也遇到了一些问题和困难，需要认真总结经验教训。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4987" r="1498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在今后的工作中，我们将更加注重沟通协调和信息共享，提高工作效率和团队协作能力。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在某些项目中，由于沟通协调不够及时和充分，导致了一些不必要的误解和矛盾。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此外，我们还需要进一步加强安全管理，提高工程质量和进度的把控能力，为公司的持续发展做出更大的贡献。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经验教训与改进方向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2023年工作亮点与成果展示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在多个项目中成功应用BIM技术，提高设计、施工和管理的效率。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引入BIM技术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智能化施工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采用先进的施工设备和技术，如自动化施工、机器人施工等，提高施工质量和效率。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推动绿色建筑和节能技术的应用，多个项目获得绿色建筑认证。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创新与突破性成果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加强与设计、施工、采购等部门的协作，确保项目顺利进行。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建立了有效的沟通机制，如周例会、项目进度汇报等，确保信息畅通。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沟通机制建立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组织了多次团队建设活动，增强团队凝聚力和合作精神。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https://d.book118.com/668075054126006036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2024-09-16T08:35:35.984</cp:lastPrinted>
  <dcterms:created xsi:type="dcterms:W3CDTF">2024-09-16T00:35:36Z</dcterms:created>
  <dcterms:modified xsi:type="dcterms:W3CDTF">2024-09-16T00:35:38Z</dcterms:modified>
</cp:coreProperties>
</file>