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0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A5B57-62C7-4CEA-8131-4BF113A6C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96B97-22BA-413A-B6DF-93246DC2B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D983D-6788-4020-965F-06709A7C9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58C0F-28C5-4562-85CC-3066CB85A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CF5A51-A629-4894-98CC-5ED8A2030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9FB2AA-4282-40A9-ADFF-032214602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9E9406-23FC-435F-AC76-BDB95FCE2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917EC-90B1-407F-B6D0-561776D1A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5DEFB-E2A3-4946-B932-64563A4F7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B102F-A1C9-4439-8450-5A7964542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E9BCF-FBEC-421A-A07C-0B4D234FA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598" r:id="rId2"/>
    <p:sldLayoutId id="2147484599" r:id="rId3"/>
    <p:sldLayoutId id="2147484600" r:id="rId4"/>
    <p:sldLayoutId id="2147484601" r:id="rId5"/>
    <p:sldLayoutId id="2147484602" r:id="rId6"/>
    <p:sldLayoutId id="2147484603" r:id="rId7"/>
    <p:sldLayoutId id="2147484604" r:id="rId8"/>
    <p:sldLayoutId id="2147484605" r:id="rId9"/>
    <p:sldLayoutId id="2147484606" r:id="rId10"/>
    <p:sldLayoutId id="214748460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7510001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2023年初级技术工程师年度总结及下一年计划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年度工作总结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工作亮点和收获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下一年工作计划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需要改进和提升的方面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对团队和公司的建议和意见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年度工作总结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完成的项目和任务</a:t>
            </a:r>
            <a:endParaRPr lang="zh-CN" altLang="en-US"/>
          </a:p>
        </p:txBody>
      </p:sp>
      <p:sp>
        <p:nvSpPr>
          <p:cNvPr id="104884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5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5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5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协助团队成员解决了B项目的难点问题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5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参与了公司内部系统的优化和升级工作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完成了项目A的需求调研、设计和开发工作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参与了C项目的测试工作，并提出了改进意见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8914" name="正文"/>
          <p:cNvSpPr txBox="1"/>
          <p:nvPr>
            <p:custDataLst>
              <p:tags r:id="rId2"/>
            </p:custDataLst>
          </p:nvPr>
        </p:nvSpPr>
        <p:spPr>
          <a:xfrm>
            <a:off x="3981639" y="5428023"/>
            <a:ext cx="4229325" cy="7501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解决方案：及时与甲方沟通，明确需求，签订明确的合同协议，避免后期不必要的麻烦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标题"/>
          <p:cNvSpPr txBox="1"/>
          <p:nvPr>
            <p:custDataLst>
              <p:tags r:id="rId3"/>
            </p:custDataLst>
          </p:nvPr>
        </p:nvSpPr>
        <p:spPr>
          <a:xfrm>
            <a:off x="3981639" y="5010453"/>
            <a:ext cx="4229325" cy="36816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遇到的问题：客户需求频繁变更 解决方案：及时与甲方沟通，明确需求，签订明确的合同协议，避免后期不必要的麻烦</a:t>
            </a:r>
            <a:endParaRPr lang="zh-CN" altLang="en-US" sz="10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18" name="正文"/>
          <p:cNvSpPr txBox="1"/>
          <p:nvPr>
            <p:custDataLst>
              <p:tags r:id="rId4"/>
            </p:custDataLst>
          </p:nvPr>
        </p:nvSpPr>
        <p:spPr>
          <a:xfrm>
            <a:off x="3981639" y="1781970"/>
            <a:ext cx="4229325" cy="7501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解决方案：优化工作流程，提高工作效率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标题"/>
          <p:cNvSpPr txBox="1"/>
          <p:nvPr>
            <p:custDataLst>
              <p:tags r:id="rId5"/>
            </p:custDataLst>
          </p:nvPr>
        </p:nvSpPr>
        <p:spPr>
          <a:xfrm>
            <a:off x="3981639" y="1364400"/>
            <a:ext cx="4229325" cy="36816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遇到的问题：项目进度延期 解决方案：优化工作流程，提高工作效率</a:t>
            </a:r>
            <a:endParaRPr lang="zh-CN" altLang="en-US" sz="10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22" name="正文"/>
          <p:cNvSpPr txBox="1"/>
          <p:nvPr>
            <p:custDataLst>
              <p:tags r:id="rId6"/>
            </p:custDataLst>
          </p:nvPr>
        </p:nvSpPr>
        <p:spPr>
          <a:xfrm>
            <a:off x="3981639" y="2997321"/>
            <a:ext cx="4229325" cy="7501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解决方案：查阅资料、请教同事、参加培训，不断学习提升自身能力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7"/>
            </p:custDataLst>
          </p:nvPr>
        </p:nvSpPr>
        <p:spPr>
          <a:xfrm>
            <a:off x="3981639" y="2579751"/>
            <a:ext cx="4229325" cy="36816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遇到的问题：技术难题无法解决 解决方案：查阅资料、请教同事、参加培训，不断学习提升自身能力</a:t>
            </a:r>
            <a:endParaRPr lang="zh-CN" altLang="en-US" sz="10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26" name="正文"/>
          <p:cNvSpPr txBox="1"/>
          <p:nvPr>
            <p:custDataLst>
              <p:tags r:id="rId8"/>
            </p:custDataLst>
          </p:nvPr>
        </p:nvSpPr>
        <p:spPr>
          <a:xfrm>
            <a:off x="3981639" y="4212672"/>
            <a:ext cx="4229325" cy="7501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解决方案：加强沟通，建立有效的协作机制，提高团队凝聚力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标题"/>
          <p:cNvSpPr txBox="1"/>
          <p:nvPr>
            <p:custDataLst>
              <p:tags r:id="rId9"/>
            </p:custDataLst>
          </p:nvPr>
        </p:nvSpPr>
        <p:spPr>
          <a:xfrm>
            <a:off x="3981639" y="3795102"/>
            <a:ext cx="4229325" cy="36816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遇到的问题：团队合作不够默契 解决方案：加强沟通，建立有效的协作机制，提高团队凝聚力</a:t>
            </a:r>
            <a:endParaRPr lang="zh-CN" altLang="en-US" sz="10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技能提升和学习成果</a:t>
            </a:r>
            <a:endParaRPr lang="zh-CN" altLang="en-US"/>
          </a:p>
        </p:txBody>
      </p:sp>
      <p:sp>
        <p:nvSpPr>
          <p:cNvPr id="104896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熟练掌握了Java编程语言，能够独立完成项目开发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深入学习了Spring框架，对Spring Boot、MyBatis等常用框架有深入了解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参加了公司组织的培训，获得了云计算和大数据相关的证书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在工作中不断总结经验，形成了自己的知识体系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团队合作和沟通交流</a:t>
            </a:r>
            <a:endParaRPr lang="zh-CN" altLang="en-US"/>
          </a:p>
        </p:txBody>
      </p:sp>
      <p:sp>
        <p:nvSpPr>
          <p:cNvPr id="104902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协作能力：在项目中发挥协作精神，与团队成员互相支持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团队合作：与团队成员共同完成项目，提升团队凝聚力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沟通交流：及时与团队成员、上下级沟通，确保工作顺利进行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沟通能力：通过有效的沟通，解决工作中遇到的问题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工作亮点和收获</a:t>
            </a:r>
            <a:endParaRPr lang="zh-CN" altLang="en-US"/>
          </a:p>
        </p:txBody>
      </p:sp>
      <p:sp>
        <p:nvSpPr>
          <p:cNvPr id="104908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独立完成的项目或任务</a:t>
            </a:r>
            <a:endParaRPr lang="zh-CN" altLang="en-US"/>
          </a:p>
        </p:txBody>
      </p:sp>
      <p:sp>
        <p:nvSpPr>
          <p:cNvPr id="104911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独立完成的项目或任务：描述项目名称、任务内容、完成情况及效果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团队合作的项目或任务：描述项目名称、任务内容、在团队中的贡献及效果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技能提升和知识学习：描述在工作中提升的技能、学习的新知识及如何应用它们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创新和改进：描述在工作中提出的新思路、新方法及如何实施它们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获得的公司或团队认可</a:t>
            </a:r>
            <a:endParaRPr lang="zh-CN" altLang="en-US"/>
          </a:p>
        </p:txBody>
      </p:sp>
      <p:sp>
        <p:nvSpPr>
          <p:cNvPr id="10491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获得优秀员工奖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参与公司重大项目并取得良好成果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团队合作中获得高度评价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被评为技术能手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技能和经验的积累</a:t>
            </a:r>
            <a:endParaRPr lang="zh-CN" altLang="en-US"/>
          </a:p>
        </p:txBody>
      </p:sp>
      <p:sp>
        <p:nvSpPr>
          <p:cNvPr id="104924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熟练掌握了多种编程语言和技术栈，能够高效地完成项目开发。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在工作中不断学习和探索新技术，提高了自己的技术水平和创新能力。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积极参与团队项目，积累了团队协作和项目管理经验。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不断总结和反思自己的工作，提高了自己的工作效率和质量。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对团队和公司的贡献</a:t>
            </a:r>
            <a:endParaRPr lang="zh-CN" altLang="en-US"/>
          </a:p>
        </p:txBody>
      </p:sp>
      <p:sp>
        <p:nvSpPr>
          <p:cNvPr id="104930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完成项目任务，提高团队效率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提出创新方案，为公司节省成本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协助团队成员解决问题，提高团队凝聚力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积极参与公司培训，提升自身技能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下一年工作计划</a:t>
            </a:r>
            <a:endParaRPr lang="zh-CN" altLang="en-US"/>
          </a:p>
        </p:txBody>
      </p:sp>
      <p:sp>
        <p:nvSpPr>
          <p:cNvPr id="104936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目标和方向</a:t>
            </a:r>
            <a:endParaRPr lang="zh-CN" altLang="en-US"/>
          </a:p>
        </p:txBody>
      </p:sp>
      <p:sp>
        <p:nvSpPr>
          <p:cNvPr id="104938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提升个人技术能力，深入研究相关领域知识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参与更多的项目，提高团队协作和沟通能力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完成领导交付的任务，争取获得更多的成就和认可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持续学习新技术和工具，保持与时俱进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https://d.book118.com/668075100016006040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宋体</vt:lpstr>
      <vt:lpstr>Office Theme</vt:lpstr>
      <vt:lpstr>2023年初级技术工程师年度总结及下一年计划</vt:lpstr>
      <vt:lpstr>目录</vt:lpstr>
      <vt:lpstr>年度工作总结</vt:lpstr>
      <vt:lpstr>完成的项目和任务</vt:lpstr>
      <vt:lpstr>遇到的问题和解决方案</vt:lpstr>
      <vt:lpstr>技能提升和学习成果</vt:lpstr>
      <vt:lpstr>团队合作和沟通交流</vt:lpstr>
      <vt:lpstr>工作亮点和收获</vt:lpstr>
      <vt:lpstr>独立完成的项目或任务</vt:lpstr>
      <vt:lpstr>获得的公司或团队认可</vt:lpstr>
      <vt:lpstr>技能和经验的积累</vt:lpstr>
      <vt:lpstr>对团队和公司的贡献</vt:lpstr>
      <vt:lpstr>下一年工作计划</vt:lpstr>
      <vt:lpstr>目标和方向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2024-09-18T06:57:19.967</cp:lastPrinted>
  <dcterms:created xsi:type="dcterms:W3CDTF">2024-09-17T22:57:19Z</dcterms:created>
  <dcterms:modified xsi:type="dcterms:W3CDTF">2024-09-17T22:57:22Z</dcterms:modified>
</cp:coreProperties>
</file>