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12192000" cy="6858000"/>
  <p:notesSz cx="6858000" cy="9144000"/>
  <p:embeddedFontLst>
    <p:embeddedFont>
      <p:font typeface="方正仿宋_GBK" panose="02010600030101010101" charset="-122"/>
      <p:regular r:id="rId31"/>
    </p:embeddedFont>
    <p:embeddedFont>
      <p:font typeface="方正公文小标宋" panose="02010600030101010101" charset="-122"/>
      <p:regular r:id="rId32"/>
    </p:embeddedFont>
    <p:embeddedFont>
      <p:font typeface="汉仪尚巍手书简" panose="02010600030101010101" charset="-122"/>
      <p:regular r:id="rId33"/>
    </p:embeddedFont>
    <p:embeddedFont>
      <p:font typeface="1704896368875" panose="02010600000101010101" charset="0"/>
      <p:regular r:id="rId34"/>
    </p:embeddedFont>
    <p:embeddedFont>
      <p:font typeface="锐字逼格青春粗黑体简2.0" panose="02010600030101010101" charset="-122"/>
      <p:regular r:id="rId35"/>
    </p:embeddedFont>
    <p:embeddedFont>
      <p:font typeface="字由点字腾凌体" panose="02010600030101010101" charset="-122"/>
      <p:regular r:id="rId36"/>
    </p:embeddedFont>
    <p:embeddedFont>
      <p:font typeface="微软雅黑" panose="020B0503020204020204" pitchFamily="2" charset="-122"/>
      <p:regular r:id="rId37"/>
      <p:bold r:id="rId38"/>
    </p:embeddedFont>
  </p:embeddedFontLst>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241.xml" /><Relationship Id="rId31" Type="http://schemas.openxmlformats.org/officeDocument/2006/relationships/font" Target="fonts/font1.fntdata" /><Relationship Id="rId32" Type="http://schemas.openxmlformats.org/officeDocument/2006/relationships/font" Target="fonts/font2.fntdata" /><Relationship Id="rId33" Type="http://schemas.openxmlformats.org/officeDocument/2006/relationships/font" Target="fonts/font3.fntdata" /><Relationship Id="rId34" Type="http://schemas.openxmlformats.org/officeDocument/2006/relationships/font" Target="fonts/font4.fntdata" /><Relationship Id="rId35" Type="http://schemas.openxmlformats.org/officeDocument/2006/relationships/font" Target="fonts/font5.fntdata" /><Relationship Id="rId36" Type="http://schemas.openxmlformats.org/officeDocument/2006/relationships/font" Target="fonts/font6.fntdata" /><Relationship Id="rId37" Type="http://schemas.openxmlformats.org/officeDocument/2006/relationships/font" Target="fonts/font7.fntdata" /><Relationship Id="rId38" Type="http://schemas.openxmlformats.org/officeDocument/2006/relationships/font" Target="fonts/font8.fntdata"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856D44-A897-499D-9768-0F96C08B9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8DC93-9871-48A4-818F-0A27BD2AC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06BCC9-7170-4488-9F1B-16AB7B9F0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EFC5F8-523E-46C4-9EA0-82CD53CA65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55D316-B934-4470-884A-E2396365E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495A2E-D993-4AC0-B56B-B9DFD9A652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014435-FB77-4B76-9102-E41F354E33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368821-A0D2-4DF7-83C2-7A4D1AAA5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B8D27-FD1F-4A6F-B7C7-6440A7B73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57F53-5F14-4487-B996-96659440D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4B3AC-3C9F-465D-8149-32C54C7D5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122363"/>
            <a:ext cx="9144000" cy="2387600"/>
          </a:xfrm>
        </p:spPr>
        <p:txBody>
          <a:bodyPr anchor="b"/>
          <a:lstStyle>
            <a:lvl1pPr algn="ctr">
              <a:defRPr sz="6000"/>
            </a:lvl1pPr>
          </a:lstStyle>
          <a:p>
            <a:r>
              <a:rPr lang="zh-CN" altLang="en-US"/>
              <a:t>更多免费方案资料加微信：anran1468</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hasCustomPrompt="1"/>
          </p:nvPr>
        </p:nvSpPr>
        <p:spPr/>
        <p:txBody>
          <a:bodyPr/>
          <a:lstStyle/>
          <a:p>
            <a:r>
              <a:rPr lang="zh-CN" altLang="en-US"/>
              <a:t>更多免费方案资料加微信：anran1468</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更多免费方案资料加微信：anran1468</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2024/1/21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2.png" /><Relationship Id="rId4" Type="http://schemas.openxmlformats.org/officeDocument/2006/relationships/tags" Target="../tags/tag4.xml" /><Relationship Id="rId5" Type="http://schemas.openxmlformats.org/officeDocument/2006/relationships/tags" Target="../tags/tag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xml" /><Relationship Id="rId11" Type="http://schemas.openxmlformats.org/officeDocument/2006/relationships/tags" Target="../tags/tag14.xml" /><Relationship Id="rId12" Type="http://schemas.openxmlformats.org/officeDocument/2006/relationships/tags" Target="../tags/tag15.xml" /><Relationship Id="rId13" Type="http://schemas.openxmlformats.org/officeDocument/2006/relationships/tags" Target="../tags/tag16.xml" /><Relationship Id="rId2" Type="http://schemas.openxmlformats.org/officeDocument/2006/relationships/image" Target="../media/image4.jpeg"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tags" Target="../tags/tag8.xml"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 Id="rId9" Type="http://schemas.openxmlformats.org/officeDocument/2006/relationships/tags" Target="../tags/tag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tags" Target="../tags/tag17.xml" /><Relationship Id="rId4" Type="http://schemas.openxmlformats.org/officeDocument/2006/relationships/image" Target="../media/image2.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image" Target="../media/image6.png" /><Relationship Id="rId9" Type="http://schemas.openxmlformats.org/officeDocument/2006/relationships/tags" Target="../tags/tag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xml" /><Relationship Id="rId11" Type="http://schemas.openxmlformats.org/officeDocument/2006/relationships/tags" Target="../tags/tag29.xml" /><Relationship Id="rId2" Type="http://schemas.openxmlformats.org/officeDocument/2006/relationships/image" Target="../media/image7.jpeg"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xml" /><Relationship Id="rId11" Type="http://schemas.openxmlformats.org/officeDocument/2006/relationships/image" Target="../media/image2.png" /><Relationship Id="rId12" Type="http://schemas.openxmlformats.org/officeDocument/2006/relationships/tags" Target="../tags/tag38.xml" /><Relationship Id="rId13" Type="http://schemas.openxmlformats.org/officeDocument/2006/relationships/tags" Target="../tags/tag39.xml" /><Relationship Id="rId2" Type="http://schemas.openxmlformats.org/officeDocument/2006/relationships/image" Target="../media/image8.jpeg"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7.xml" /><Relationship Id="rId11" Type="http://schemas.openxmlformats.org/officeDocument/2006/relationships/image" Target="../media/image2.png" /><Relationship Id="rId12" Type="http://schemas.openxmlformats.org/officeDocument/2006/relationships/tags" Target="../tags/tag48.xml" /><Relationship Id="rId13" Type="http://schemas.openxmlformats.org/officeDocument/2006/relationships/tags" Target="../tags/tag49.xml" /><Relationship Id="rId2" Type="http://schemas.openxmlformats.org/officeDocument/2006/relationships/image" Target="../media/image9.jpeg"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5.xml" /><Relationship Id="rId2" Type="http://schemas.openxmlformats.org/officeDocument/2006/relationships/image" Target="../media/image10.jpeg" /><Relationship Id="rId3" Type="http://schemas.openxmlformats.org/officeDocument/2006/relationships/tags" Target="../tags/tag50.xml" /><Relationship Id="rId4" Type="http://schemas.openxmlformats.org/officeDocument/2006/relationships/image" Target="../media/image2.png" /><Relationship Id="rId5" Type="http://schemas.openxmlformats.org/officeDocument/2006/relationships/tags" Target="../tags/tag51.xml" /><Relationship Id="rId6" Type="http://schemas.openxmlformats.org/officeDocument/2006/relationships/image" Target="../media/image6.png"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3.xml" /><Relationship Id="rId11" Type="http://schemas.openxmlformats.org/officeDocument/2006/relationships/tags" Target="../tags/tag64.xml" /><Relationship Id="rId12" Type="http://schemas.openxmlformats.org/officeDocument/2006/relationships/tags" Target="../tags/tag65.xml" /><Relationship Id="rId13" Type="http://schemas.openxmlformats.org/officeDocument/2006/relationships/tags" Target="../tags/tag66.xml" /><Relationship Id="rId2" Type="http://schemas.openxmlformats.org/officeDocument/2006/relationships/image" Target="../media/image4.jpeg"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tags" Target="../tags/tag61.xml" /><Relationship Id="rId9" Type="http://schemas.openxmlformats.org/officeDocument/2006/relationships/tags" Target="../tags/tag6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2.xml" /><Relationship Id="rId11" Type="http://schemas.openxmlformats.org/officeDocument/2006/relationships/tags" Target="../tags/tag73.xml" /><Relationship Id="rId2" Type="http://schemas.openxmlformats.org/officeDocument/2006/relationships/image" Target="../media/image11.jpeg"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image" Target="../media/image2.png" /><Relationship Id="rId6" Type="http://schemas.openxmlformats.org/officeDocument/2006/relationships/tags" Target="../tags/tag69.xml" /><Relationship Id="rId7" Type="http://schemas.openxmlformats.org/officeDocument/2006/relationships/image" Target="../media/image6.png" /><Relationship Id="rId8" Type="http://schemas.openxmlformats.org/officeDocument/2006/relationships/tags" Target="../tags/tag70.xml" /><Relationship Id="rId9" Type="http://schemas.openxmlformats.org/officeDocument/2006/relationships/tags" Target="../tags/tag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tags" Target="../tags/tag84.xml" /><Relationship Id="rId2" Type="http://schemas.openxmlformats.org/officeDocument/2006/relationships/image" Target="../media/image4.jpeg"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5.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tags" Target="../tags/tag103.xml" /><Relationship Id="rId23" Type="http://schemas.openxmlformats.org/officeDocument/2006/relationships/tags" Target="../tags/tag104.xml" /><Relationship Id="rId24" Type="http://schemas.openxmlformats.org/officeDocument/2006/relationships/tags" Target="../tags/tag105.xml" /><Relationship Id="rId25" Type="http://schemas.openxmlformats.org/officeDocument/2006/relationships/tags" Target="../tags/tag106.xml" /><Relationship Id="rId26" Type="http://schemas.openxmlformats.org/officeDocument/2006/relationships/tags" Target="../tags/tag107.xml" /><Relationship Id="rId27" Type="http://schemas.openxmlformats.org/officeDocument/2006/relationships/tags" Target="../tags/tag108.xml" /><Relationship Id="rId28" Type="http://schemas.openxmlformats.org/officeDocument/2006/relationships/tags" Target="../tags/tag109.xml" /><Relationship Id="rId29" Type="http://schemas.openxmlformats.org/officeDocument/2006/relationships/tags" Target="../tags/tag110.xml" /><Relationship Id="rId3" Type="http://schemas.openxmlformats.org/officeDocument/2006/relationships/tags" Target="../tags/tag86.xml" /><Relationship Id="rId30" Type="http://schemas.openxmlformats.org/officeDocument/2006/relationships/tags" Target="../tags/tag111.xml" /><Relationship Id="rId31" Type="http://schemas.openxmlformats.org/officeDocument/2006/relationships/tags" Target="../tags/tag112.xml" /><Relationship Id="rId32" Type="http://schemas.openxmlformats.org/officeDocument/2006/relationships/tags" Target="../tags/tag113.xml" /><Relationship Id="rId33" Type="http://schemas.openxmlformats.org/officeDocument/2006/relationships/tags" Target="../tags/tag114.xml" /><Relationship Id="rId34" Type="http://schemas.openxmlformats.org/officeDocument/2006/relationships/tags" Target="../tags/tag115.xml" /><Relationship Id="rId35" Type="http://schemas.openxmlformats.org/officeDocument/2006/relationships/tags" Target="../tags/tag116.xml" /><Relationship Id="rId36" Type="http://schemas.openxmlformats.org/officeDocument/2006/relationships/tags" Target="../tags/tag117.xml" /><Relationship Id="rId37" Type="http://schemas.openxmlformats.org/officeDocument/2006/relationships/tags" Target="../tags/tag118.xml" /><Relationship Id="rId38" Type="http://schemas.openxmlformats.org/officeDocument/2006/relationships/tags" Target="../tags/tag119.xml" /><Relationship Id="rId39" Type="http://schemas.openxmlformats.org/officeDocument/2006/relationships/tags" Target="../tags/tag120.xml" /><Relationship Id="rId4" Type="http://schemas.openxmlformats.org/officeDocument/2006/relationships/tags" Target="../tags/tag87.xml" /><Relationship Id="rId40" Type="http://schemas.openxmlformats.org/officeDocument/2006/relationships/tags" Target="../tags/tag121.xml" /><Relationship Id="rId41" Type="http://schemas.openxmlformats.org/officeDocument/2006/relationships/tags" Target="../tags/tag122.xml" /><Relationship Id="rId42" Type="http://schemas.openxmlformats.org/officeDocument/2006/relationships/tags" Target="../tags/tag123.xml" /><Relationship Id="rId43" Type="http://schemas.openxmlformats.org/officeDocument/2006/relationships/tags" Target="../tags/tag124.xml" /><Relationship Id="rId44" Type="http://schemas.openxmlformats.org/officeDocument/2006/relationships/tags" Target="../tags/tag125.xml" /><Relationship Id="rId45" Type="http://schemas.openxmlformats.org/officeDocument/2006/relationships/tags" Target="../tags/tag126.xml" /><Relationship Id="rId46" Type="http://schemas.openxmlformats.org/officeDocument/2006/relationships/tags" Target="../tags/tag127.xml" /><Relationship Id="rId47" Type="http://schemas.openxmlformats.org/officeDocument/2006/relationships/tags" Target="../tags/tag128.xml" /><Relationship Id="rId48" Type="http://schemas.openxmlformats.org/officeDocument/2006/relationships/tags" Target="../tags/tag129.xml" /><Relationship Id="rId49" Type="http://schemas.openxmlformats.org/officeDocument/2006/relationships/tags" Target="../tags/tag130.xml" /><Relationship Id="rId5" Type="http://schemas.openxmlformats.org/officeDocument/2006/relationships/image" Target="../media/image6.png" /><Relationship Id="rId50" Type="http://schemas.openxmlformats.org/officeDocument/2006/relationships/tags" Target="../tags/tag131.xml" /><Relationship Id="rId51" Type="http://schemas.openxmlformats.org/officeDocument/2006/relationships/tags" Target="../tags/tag132.xml" /><Relationship Id="rId52" Type="http://schemas.openxmlformats.org/officeDocument/2006/relationships/tags" Target="../tags/tag133.xml" /><Relationship Id="rId53" Type="http://schemas.openxmlformats.org/officeDocument/2006/relationships/tags" Target="../tags/tag134.xml" /><Relationship Id="rId54" Type="http://schemas.openxmlformats.org/officeDocument/2006/relationships/tags" Target="../tags/tag135.xml" /><Relationship Id="rId55" Type="http://schemas.openxmlformats.org/officeDocument/2006/relationships/tags" Target="../tags/tag136.xml" /><Relationship Id="rId6" Type="http://schemas.openxmlformats.org/officeDocument/2006/relationships/tags" Target="../tags/tag88.xml" /><Relationship Id="rId7" Type="http://schemas.openxmlformats.org/officeDocument/2006/relationships/image" Target="../media/image2.png" /><Relationship Id="rId8" Type="http://schemas.openxmlformats.org/officeDocument/2006/relationships/tags" Target="../tags/tag89.xml" /><Relationship Id="rId9" Type="http://schemas.openxmlformats.org/officeDocument/2006/relationships/tags" Target="../tags/tag9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image" Target="../media/image12.jpeg"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image" Target="../media/image6.png" /><Relationship Id="rId6" Type="http://schemas.openxmlformats.org/officeDocument/2006/relationships/tags" Target="../tags/tag140.xml" /><Relationship Id="rId7" Type="http://schemas.openxmlformats.org/officeDocument/2006/relationships/image" Target="../media/image2.png" /><Relationship Id="rId8" Type="http://schemas.openxmlformats.org/officeDocument/2006/relationships/tags" Target="../tags/tag141.xml" /><Relationship Id="rId9" Type="http://schemas.openxmlformats.org/officeDocument/2006/relationships/tags" Target="../tags/tag14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jpeg" /><Relationship Id="rId11" Type="http://schemas.openxmlformats.org/officeDocument/2006/relationships/tags" Target="../tags/tag150.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image" Target="../media/image6.png" /><Relationship Id="rId6" Type="http://schemas.openxmlformats.org/officeDocument/2006/relationships/tags" Target="../tags/tag147.xml" /><Relationship Id="rId7" Type="http://schemas.openxmlformats.org/officeDocument/2006/relationships/image" Target="../media/image2.png" /><Relationship Id="rId8" Type="http://schemas.openxmlformats.org/officeDocument/2006/relationships/tags" Target="../tags/tag148.xml" /><Relationship Id="rId9" Type="http://schemas.openxmlformats.org/officeDocument/2006/relationships/tags" Target="../tags/tag14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image" Target="../media/image6.png" /><Relationship Id="rId6" Type="http://schemas.openxmlformats.org/officeDocument/2006/relationships/tags" Target="../tags/tag154.xml" /><Relationship Id="rId7" Type="http://schemas.openxmlformats.org/officeDocument/2006/relationships/image" Target="../media/image2.png" /><Relationship Id="rId8" Type="http://schemas.openxmlformats.org/officeDocument/2006/relationships/tags" Target="../tags/tag155.xml" /><Relationship Id="rId9"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jpeg" /><Relationship Id="rId11" Type="http://schemas.openxmlformats.org/officeDocument/2006/relationships/image" Target="../media/image16.jpeg"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image" Target="../media/image6.png" /><Relationship Id="rId6" Type="http://schemas.openxmlformats.org/officeDocument/2006/relationships/tags" Target="../tags/tag161.xml" /><Relationship Id="rId7" Type="http://schemas.openxmlformats.org/officeDocument/2006/relationships/image" Target="../media/image2.png" /><Relationship Id="rId8" Type="http://schemas.openxmlformats.org/officeDocument/2006/relationships/tags" Target="../tags/tag162.xml" /><Relationship Id="rId9" Type="http://schemas.openxmlformats.org/officeDocument/2006/relationships/tags" Target="../tags/tag16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image" Target="../media/image4.jpeg"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 Id="rId3" Type="http://schemas.openxmlformats.org/officeDocument/2006/relationships/tags" Target="../tags/tag175.xml" /><Relationship Id="rId4" Type="http://schemas.openxmlformats.org/officeDocument/2006/relationships/image" Target="../media/image2.png" /><Relationship Id="rId5" Type="http://schemas.openxmlformats.org/officeDocument/2006/relationships/tags" Target="../tags/tag176.xml" /><Relationship Id="rId6" Type="http://schemas.openxmlformats.org/officeDocument/2006/relationships/image" Target="../media/image6.png" /><Relationship Id="rId7" Type="http://schemas.openxmlformats.org/officeDocument/2006/relationships/tags" Target="../tags/tag177.xml" /><Relationship Id="rId8" Type="http://schemas.openxmlformats.org/officeDocument/2006/relationships/tags" Target="../tags/tag17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8.jpeg"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image" Target="../media/image6.png" /><Relationship Id="rId6" Type="http://schemas.openxmlformats.org/officeDocument/2006/relationships/tags" Target="../tags/tag182.xml" /><Relationship Id="rId7" Type="http://schemas.openxmlformats.org/officeDocument/2006/relationships/image" Target="../media/image2.png" /><Relationship Id="rId8" Type="http://schemas.openxmlformats.org/officeDocument/2006/relationships/tags" Target="../tags/tag183.xml" /><Relationship Id="rId9" Type="http://schemas.openxmlformats.org/officeDocument/2006/relationships/tags" Target="../tags/tag18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9.jpeg" /><Relationship Id="rId11" Type="http://schemas.openxmlformats.org/officeDocument/2006/relationships/image" Target="../media/image20.jpeg"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image" Target="../media/image6.png" /><Relationship Id="rId6" Type="http://schemas.openxmlformats.org/officeDocument/2006/relationships/tags" Target="../tags/tag188.xml" /><Relationship Id="rId7" Type="http://schemas.openxmlformats.org/officeDocument/2006/relationships/image" Target="../media/image2.png" /><Relationship Id="rId8" Type="http://schemas.openxmlformats.org/officeDocument/2006/relationships/tags" Target="../tags/tag189.xml" /><Relationship Id="rId9" Type="http://schemas.openxmlformats.org/officeDocument/2006/relationships/tags" Target="../tags/tag19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1.jpeg"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image" Target="../media/image6.png" /><Relationship Id="rId6" Type="http://schemas.openxmlformats.org/officeDocument/2006/relationships/tags" Target="../tags/tag194.xml" /><Relationship Id="rId7" Type="http://schemas.openxmlformats.org/officeDocument/2006/relationships/image" Target="../media/image2.png" /><Relationship Id="rId8" Type="http://schemas.openxmlformats.org/officeDocument/2006/relationships/tags" Target="../tags/tag195.xml" /><Relationship Id="rId9" Type="http://schemas.openxmlformats.org/officeDocument/2006/relationships/tags" Target="../tags/tag19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 Id="rId3" Type="http://schemas.openxmlformats.org/officeDocument/2006/relationships/tags" Target="../tags/tag197.xml" /><Relationship Id="rId4" Type="http://schemas.openxmlformats.org/officeDocument/2006/relationships/image" Target="../media/image2.png" /><Relationship Id="rId5" Type="http://schemas.openxmlformats.org/officeDocument/2006/relationships/tags" Target="../tags/tag198.xml" /><Relationship Id="rId6" Type="http://schemas.openxmlformats.org/officeDocument/2006/relationships/image" Target="../media/image6.png" /><Relationship Id="rId7" Type="http://schemas.openxmlformats.org/officeDocument/2006/relationships/tags" Target="../tags/tag199.xml" /><Relationship Id="rId8" Type="http://schemas.openxmlformats.org/officeDocument/2006/relationships/tags" Target="../tags/tag20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2.jpeg" /><Relationship Id="rId11" Type="http://schemas.openxmlformats.org/officeDocument/2006/relationships/tags" Target="../tags/tag207.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image" Target="../media/image6.png" /><Relationship Id="rId6" Type="http://schemas.openxmlformats.org/officeDocument/2006/relationships/tags" Target="../tags/tag204.xml" /><Relationship Id="rId7" Type="http://schemas.openxmlformats.org/officeDocument/2006/relationships/image" Target="../media/image2.png" /><Relationship Id="rId8" Type="http://schemas.openxmlformats.org/officeDocument/2006/relationships/tags" Target="../tags/tag205.xml" /><Relationship Id="rId9" Type="http://schemas.openxmlformats.org/officeDocument/2006/relationships/tags" Target="../tags/tag20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3.jpeg"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14" Type="http://schemas.openxmlformats.org/officeDocument/2006/relationships/tags" Target="../tags/tag217.xml" /><Relationship Id="rId15" Type="http://schemas.openxmlformats.org/officeDocument/2006/relationships/tags" Target="../tags/tag218.xml" /><Relationship Id="rId16" Type="http://schemas.openxmlformats.org/officeDocument/2006/relationships/tags" Target="../tags/tag219.xml" /><Relationship Id="rId17" Type="http://schemas.openxmlformats.org/officeDocument/2006/relationships/tags" Target="../tags/tag220.xml" /><Relationship Id="rId18" Type="http://schemas.openxmlformats.org/officeDocument/2006/relationships/tags" Target="../tags/tag221.xml" /><Relationship Id="rId19" Type="http://schemas.openxmlformats.org/officeDocument/2006/relationships/tags" Target="../tags/tag222.xml" /><Relationship Id="rId2" Type="http://schemas.openxmlformats.org/officeDocument/2006/relationships/tags" Target="../tags/tag208.xml" /><Relationship Id="rId20" Type="http://schemas.openxmlformats.org/officeDocument/2006/relationships/tags" Target="../tags/tag223.xml" /><Relationship Id="rId21" Type="http://schemas.openxmlformats.org/officeDocument/2006/relationships/tags" Target="../tags/tag224.xml" /><Relationship Id="rId22" Type="http://schemas.openxmlformats.org/officeDocument/2006/relationships/tags" Target="../tags/tag225.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image" Target="../media/image6.png" /><Relationship Id="rId6" Type="http://schemas.openxmlformats.org/officeDocument/2006/relationships/tags" Target="../tags/tag211.xml" /><Relationship Id="rId7" Type="http://schemas.openxmlformats.org/officeDocument/2006/relationships/image" Target="../media/image2.png" /><Relationship Id="rId8" Type="http://schemas.openxmlformats.org/officeDocument/2006/relationships/tags" Target="../tags/tag212.xml" /><Relationship Id="rId9" Type="http://schemas.openxmlformats.org/officeDocument/2006/relationships/tags" Target="../tags/tag2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4.jpeg" /><Relationship Id="rId11" Type="http://schemas.openxmlformats.org/officeDocument/2006/relationships/tags" Target="../tags/tag232.xml" /><Relationship Id="rId12" Type="http://schemas.openxmlformats.org/officeDocument/2006/relationships/image" Target="../media/image25.jpeg" /><Relationship Id="rId13" Type="http://schemas.openxmlformats.org/officeDocument/2006/relationships/tags" Target="../tags/tag23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image" Target="../media/image6.png" /><Relationship Id="rId6" Type="http://schemas.openxmlformats.org/officeDocument/2006/relationships/tags" Target="../tags/tag229.xml" /><Relationship Id="rId7" Type="http://schemas.openxmlformats.org/officeDocument/2006/relationships/image" Target="../media/image2.png" /><Relationship Id="rId8" Type="http://schemas.openxmlformats.org/officeDocument/2006/relationships/tags" Target="../tags/tag230.xml" /><Relationship Id="rId9" Type="http://schemas.openxmlformats.org/officeDocument/2006/relationships/tags" Target="../tags/tag23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2" Type="http://schemas.openxmlformats.org/officeDocument/2006/relationships/image" Target="../media/image26.jpeg"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image" Target="../media/image6.png" /><Relationship Id="rId8" Type="http://schemas.openxmlformats.org/officeDocument/2006/relationships/tags" Target="../tags/tag238.xml" /><Relationship Id="rId9"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77013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1" name="图片 100"/>
          <p:cNvPicPr/>
          <p:nvPr/>
        </p:nvPicPr>
        <p:blipFill>
          <a:blip r:embed="rId2"/>
          <a:stretch>
            <a:fillRect/>
          </a:stretch>
        </p:blipFill>
        <p:spPr>
          <a:xfrm>
            <a:off x="-63500" y="-190500"/>
            <a:ext cx="12258675" cy="7042150"/>
          </a:xfrm>
          <a:prstGeom prst="rect">
            <a:avLst/>
          </a:prstGeom>
          <a:noFill/>
          <a:ln w="9525">
            <a:noFill/>
          </a:ln>
        </p:spPr>
      </p:pic>
      <p:sp>
        <p:nvSpPr>
          <p:cNvPr id="4" name="矩形 3"/>
          <p:cNvSpPr/>
          <p:nvPr/>
        </p:nvSpPr>
        <p:spPr>
          <a:xfrm>
            <a:off x="-64770" y="-198755"/>
            <a:ext cx="12242800" cy="7056755"/>
          </a:xfrm>
          <a:prstGeom prst="rect">
            <a:avLst/>
          </a:prstGeom>
          <a:gradFill>
            <a:gsLst>
              <a:gs pos="83000">
                <a:schemeClr val="tx1"/>
              </a:gs>
              <a:gs pos="27000">
                <a:schemeClr val="tx1">
                  <a:alpha val="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2" name="图片 11"/>
          <p:cNvPicPr>
            <a:picLocks noChangeAspect="1"/>
          </p:cNvPicPr>
          <p:nvPr>
            <p:custDataLst>
              <p:tags r:id="rId4"/>
            </p:custDataLst>
          </p:nvPr>
        </p:nvPicPr>
        <p:blipFill>
          <a:blip r:embed="rId3"/>
          <a:srcRect l="39140"/>
          <a:stretch>
            <a:fillRect/>
          </a:stretch>
        </p:blipFill>
        <p:spPr>
          <a:xfrm>
            <a:off x="488950" y="-799465"/>
            <a:ext cx="2298700" cy="1681104"/>
          </a:xfrm>
          <a:prstGeom prst="rect">
            <a:avLst/>
          </a:prstGeom>
        </p:spPr>
      </p:pic>
      <p:pic>
        <p:nvPicPr>
          <p:cNvPr id="13" name="图片 12"/>
          <p:cNvPicPr>
            <a:picLocks noChangeAspect="1"/>
          </p:cNvPicPr>
          <p:nvPr>
            <p:custDataLst>
              <p:tags r:id="rId5"/>
            </p:custDataLst>
          </p:nvPr>
        </p:nvPicPr>
        <p:blipFill>
          <a:blip r:embed="rId3"/>
          <a:srcRect l="4560" r="65802"/>
          <a:stretch>
            <a:fillRect/>
          </a:stretch>
        </p:blipFill>
        <p:spPr>
          <a:xfrm>
            <a:off x="10642600" y="-853933"/>
            <a:ext cx="1155700" cy="1735572"/>
          </a:xfrm>
          <a:prstGeom prst="rect">
            <a:avLst/>
          </a:prstGeom>
        </p:spPr>
      </p:pic>
      <p:sp>
        <p:nvSpPr>
          <p:cNvPr id="10" name="文本框 9" descr="7b0a20202020227461726765744d6f64756c65223a202270726f636573734f6e6c696e65466f6e7473220a7d0a"/>
          <p:cNvSpPr txBox="1"/>
          <p:nvPr/>
        </p:nvSpPr>
        <p:spPr>
          <a:xfrm>
            <a:off x="3594100" y="1706880"/>
            <a:ext cx="603694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a:solidFill>
                  <a:schemeClr val="bg1"/>
                </a:solidFill>
                <a:effectLst>
                  <a:outerShdw blurRad="38100" dist="12700" dir="2700000" algn="tl" rotWithShape="0">
                    <a:schemeClr val="bg1">
                      <a:alpha val="38000"/>
                    </a:schemeClr>
                  </a:outerShdw>
                </a:effectLst>
                <a:latin typeface="字由点字腾凌体" panose="02010601030101010101" charset="-122"/>
                <a:ea typeface="字由点字腾凌体" panose="02010601030101010101" charset="-122"/>
                <a:cs typeface="字由点字腾凌体" panose="02010601030101010101" charset="-122"/>
                <a:sym typeface="汉仪尚巍手书W" panose="00020600040101010101" charset="-122"/>
              </a:rPr>
              <a:t>所想</a:t>
            </a:r>
            <a:r>
              <a:rPr lang="en-US" altLang="zh-CN" sz="7200">
                <a:solidFill>
                  <a:schemeClr val="bg1"/>
                </a:solidFill>
                <a:effectLst>
                  <a:outerShdw blurRad="38100" dist="12700" dir="2700000" algn="tl" rotWithShape="0">
                    <a:schemeClr val="bg1">
                      <a:alpha val="38000"/>
                    </a:schemeClr>
                  </a:outerShdw>
                </a:effectLst>
                <a:latin typeface="字由点字腾凌体" panose="02010601030101010101" charset="-122"/>
                <a:ea typeface="字由点字腾凌体" panose="02010601030101010101" charset="-122"/>
                <a:cs typeface="字由点字腾凌体" panose="02010601030101010101" charset="-122"/>
                <a:sym typeface="汉仪尚巍手书W" panose="00020600040101010101" charset="-122"/>
              </a:rPr>
              <a:t>·</a:t>
            </a:r>
            <a:r>
              <a:rPr lang="zh-CN" altLang="en-US" sz="7200">
                <a:solidFill>
                  <a:schemeClr val="bg1"/>
                </a:solidFill>
                <a:effectLst>
                  <a:outerShdw blurRad="38100" dist="12700" dir="2700000" algn="tl" rotWithShape="0">
                    <a:schemeClr val="bg1">
                      <a:alpha val="38000"/>
                    </a:schemeClr>
                  </a:outerShdw>
                </a:effectLst>
                <a:latin typeface="字由点字腾凌体" panose="02010601030101010101" charset="-122"/>
                <a:ea typeface="字由点字腾凌体" panose="02010601030101010101" charset="-122"/>
                <a:cs typeface="字由点字腾凌体" panose="02010601030101010101" charset="-122"/>
                <a:sym typeface="汉仪尚巍手书W" panose="00020600040101010101" charset="-122"/>
              </a:rPr>
              <a:t>由你</a:t>
            </a:r>
          </a:p>
        </p:txBody>
      </p:sp>
      <p:sp>
        <p:nvSpPr>
          <p:cNvPr id="18" name="文本框 17"/>
          <p:cNvSpPr txBox="1"/>
          <p:nvPr>
            <p:custDataLst>
              <p:tags r:id="rId6"/>
            </p:custDataLst>
          </p:nvPr>
        </p:nvSpPr>
        <p:spPr>
          <a:xfrm>
            <a:off x="2073909" y="3360965"/>
            <a:ext cx="9077325"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gradFill>
                  <a:gsLst>
                    <a:gs pos="0">
                      <a:srgbClr val="4A381C"/>
                    </a:gs>
                    <a:gs pos="35000">
                      <a:srgbClr val="CBA35E"/>
                    </a:gs>
                    <a:gs pos="72000">
                      <a:srgbClr val="CBA35E"/>
                    </a:gs>
                    <a:gs pos="94000">
                      <a:srgbClr val="513E1F"/>
                    </a:gs>
                  </a:gsLst>
                  <a:lin ang="5400000" scaled="0"/>
                </a:gradFill>
                <a:effectLst>
                  <a:outerShdw blurRad="38100" dist="12700" dir="2700000" algn="tl" rotWithShape="0">
                    <a:schemeClr val="bg1">
                      <a:alpha val="38000"/>
                    </a:schemeClr>
                  </a:outerShdw>
                </a:effectLst>
                <a:latin typeface="方正公文小标宋" panose="02000500000000000000" charset="-122"/>
                <a:ea typeface="方正公文小标宋" panose="02000500000000000000" charset="-122"/>
                <a:sym typeface="+mn-ea"/>
              </a:rPr>
              <a:t>全新长轴距</a:t>
            </a:r>
            <a:r>
              <a:rPr lang="en-US" altLang="zh-CN" sz="4000">
                <a:gradFill>
                  <a:gsLst>
                    <a:gs pos="0">
                      <a:srgbClr val="4A381C"/>
                    </a:gs>
                    <a:gs pos="35000">
                      <a:srgbClr val="CBA35E"/>
                    </a:gs>
                    <a:gs pos="72000">
                      <a:srgbClr val="CBA35E"/>
                    </a:gs>
                    <a:gs pos="94000">
                      <a:srgbClr val="513E1F"/>
                    </a:gs>
                  </a:gsLst>
                  <a:lin ang="5400000" scaled="0"/>
                </a:gradFill>
                <a:effectLst>
                  <a:outerShdw blurRad="38100" dist="12700" dir="2700000" algn="tl" rotWithShape="0">
                    <a:schemeClr val="bg1">
                      <a:alpha val="38000"/>
                    </a:schemeClr>
                  </a:outerShdw>
                </a:effectLst>
                <a:latin typeface="方正公文小标宋" panose="02000500000000000000" charset="-122"/>
                <a:ea typeface="方正公文小标宋" panose="02000500000000000000" charset="-122"/>
                <a:sym typeface="+mn-ea"/>
              </a:rPr>
              <a:t>GLC SUV</a:t>
            </a:r>
            <a:r>
              <a:rPr lang="zh-CN" altLang="en-US" sz="4000">
                <a:gradFill>
                  <a:gsLst>
                    <a:gs pos="0">
                      <a:srgbClr val="4A381C"/>
                    </a:gs>
                    <a:gs pos="35000">
                      <a:srgbClr val="CBA35E"/>
                    </a:gs>
                    <a:gs pos="72000">
                      <a:srgbClr val="CBA35E"/>
                    </a:gs>
                    <a:gs pos="94000">
                      <a:srgbClr val="513E1F"/>
                    </a:gs>
                  </a:gsLst>
                  <a:lin ang="5400000" scaled="0"/>
                </a:gradFill>
                <a:effectLst>
                  <a:outerShdw blurRad="38100" dist="12700" dir="2700000" algn="tl" rotWithShape="0">
                    <a:schemeClr val="bg1">
                      <a:alpha val="38000"/>
                    </a:schemeClr>
                  </a:outerShdw>
                </a:effectLst>
                <a:latin typeface="方正公文小标宋" panose="02000500000000000000" charset="-122"/>
                <a:ea typeface="方正公文小标宋" panose="02000500000000000000" charset="-122"/>
              </a:rPr>
              <a:t>汽车上市品鉴会</a:t>
            </a:r>
          </a:p>
          <a:p>
            <a:pPr algn="ctr"/>
            <a:r>
              <a:rPr lang="zh-CN" altLang="en-US" sz="4000">
                <a:gradFill>
                  <a:gsLst>
                    <a:gs pos="0">
                      <a:srgbClr val="4A381C"/>
                    </a:gs>
                    <a:gs pos="35000">
                      <a:srgbClr val="CBA35E"/>
                    </a:gs>
                    <a:gs pos="72000">
                      <a:srgbClr val="CBA35E"/>
                    </a:gs>
                    <a:gs pos="94000">
                      <a:srgbClr val="513E1F"/>
                    </a:gs>
                  </a:gsLst>
                  <a:lin ang="5400000" scaled="0"/>
                </a:gradFill>
                <a:effectLst>
                  <a:outerShdw blurRad="38100" dist="12700" dir="2700000" algn="tl" rotWithShape="0">
                    <a:schemeClr val="bg1">
                      <a:alpha val="38000"/>
                    </a:schemeClr>
                  </a:outerShdw>
                </a:effectLst>
                <a:latin typeface="方正公文小标宋" panose="02000500000000000000" charset="-122"/>
                <a:ea typeface="方正公文小标宋" panose="02000500000000000000" charset="-122"/>
              </a:rPr>
              <a:t>活动策划方案</a:t>
            </a:r>
            <a:endParaRPr lang="en-US" altLang="zh-CN" sz="4000">
              <a:gradFill>
                <a:gsLst>
                  <a:gs pos="0">
                    <a:srgbClr val="4A381C"/>
                  </a:gs>
                  <a:gs pos="35000">
                    <a:srgbClr val="CBA35E"/>
                  </a:gs>
                  <a:gs pos="72000">
                    <a:srgbClr val="CBA35E"/>
                  </a:gs>
                  <a:gs pos="94000">
                    <a:srgbClr val="513E1F"/>
                  </a:gs>
                </a:gsLst>
                <a:lin ang="5400000" scaled="0"/>
              </a:gradFill>
              <a:effectLst>
                <a:outerShdw blurRad="38100" dist="12700" dir="2700000" algn="tl" rotWithShape="0">
                  <a:schemeClr val="bg1">
                    <a:alpha val="38000"/>
                  </a:schemeClr>
                </a:outerShdw>
              </a:effectLst>
              <a:latin typeface="方正公文小标宋" panose="02000500000000000000" charset="-122"/>
              <a:ea typeface="方正公文小标宋" panose="02000500000000000000" charset="-122"/>
            </a:endParaRPr>
          </a:p>
        </p:txBody>
      </p:sp>
      <p:sp>
        <p:nvSpPr>
          <p:cNvPr id="19" name="文本框 18"/>
          <p:cNvSpPr txBox="1"/>
          <p:nvPr/>
        </p:nvSpPr>
        <p:spPr>
          <a:xfrm>
            <a:off x="5561330" y="4992370"/>
            <a:ext cx="13392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方正公文小标宋" panose="02000500000000000000" charset="-122"/>
                <a:ea typeface="方正公文小标宋" panose="02000500000000000000" charset="-122"/>
                <a:cs typeface="方正公文小标宋" panose="02000500000000000000" charset="-122"/>
              </a:rPr>
              <a:t>中国</a:t>
            </a:r>
            <a:r>
              <a:rPr lang="en-US" altLang="zh-CN" sz="1200">
                <a:solidFill>
                  <a:schemeClr val="bg1"/>
                </a:solidFill>
                <a:latin typeface="方正公文小标宋" panose="02000500000000000000" charset="-122"/>
                <a:ea typeface="方正公文小标宋" panose="02000500000000000000" charset="-122"/>
                <a:cs typeface="方正公文小标宋" panose="02000500000000000000" charset="-122"/>
              </a:rPr>
              <a:t>·</a:t>
            </a:r>
            <a:r>
              <a:rPr lang="zh-CN" altLang="en-US" sz="1200">
                <a:solidFill>
                  <a:schemeClr val="bg1"/>
                </a:solidFill>
                <a:latin typeface="方正公文小标宋" panose="02000500000000000000" charset="-122"/>
                <a:ea typeface="方正公文小标宋" panose="02000500000000000000" charset="-122"/>
                <a:cs typeface="方正公文小标宋" panose="02000500000000000000" charset="-122"/>
              </a:rPr>
              <a:t>西安</a:t>
            </a:r>
          </a:p>
        </p:txBody>
      </p:sp>
      <p:sp>
        <p:nvSpPr>
          <p:cNvPr id="20" name="文本框 19"/>
          <p:cNvSpPr txBox="1"/>
          <p:nvPr/>
        </p:nvSpPr>
        <p:spPr>
          <a:xfrm>
            <a:off x="297180" y="6299200"/>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0" y="16510"/>
            <a:ext cx="12200255" cy="684085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4" name="图片 3" descr="少时诵诗书"/>
          <p:cNvPicPr>
            <a:picLocks noChangeAspect="1"/>
          </p:cNvPicPr>
          <p:nvPr/>
        </p:nvPicPr>
        <p:blipFill>
          <a:blip r:embed="rId2"/>
          <a:srcRect l="8448"/>
          <a:stretch>
            <a:fillRect/>
          </a:stretch>
        </p:blipFill>
        <p:spPr>
          <a:xfrm>
            <a:off x="0" y="0"/>
            <a:ext cx="12192000" cy="6658610"/>
          </a:xfrm>
          <a:prstGeom prst="rect">
            <a:avLst/>
          </a:prstGeom>
        </p:spPr>
      </p:pic>
      <p:sp>
        <p:nvSpPr>
          <p:cNvPr id="6" name="文本框 5"/>
          <p:cNvSpPr txBox="1"/>
          <p:nvPr/>
        </p:nvSpPr>
        <p:spPr>
          <a:xfrm>
            <a:off x="618490" y="1410970"/>
            <a:ext cx="409829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ln>
                  <a:gradFill>
                    <a:gsLst>
                      <a:gs pos="0">
                        <a:schemeClr val="accent1">
                          <a:lumMod val="5000"/>
                          <a:lumOff val="95000"/>
                          <a:alpha val="78000"/>
                        </a:schemeClr>
                      </a:gs>
                      <a:gs pos="80000">
                        <a:schemeClr val="bg1">
                          <a:alpha val="0"/>
                        </a:schemeClr>
                      </a:gs>
                    </a:gsLst>
                    <a:lin ang="5400000" scaled="1"/>
                  </a:gradFill>
                </a:ln>
                <a:noFill/>
                <a:latin typeface="方正公文小标宋" panose="02000500000000000000" charset="-122"/>
                <a:ea typeface="方正公文小标宋" panose="02000500000000000000" charset="-122"/>
              </a:rPr>
              <a:t>CONTENTS</a:t>
            </a:r>
          </a:p>
        </p:txBody>
      </p:sp>
      <p:pic>
        <p:nvPicPr>
          <p:cNvPr id="12" name="图片 11"/>
          <p:cNvPicPr>
            <a:picLocks noChangeAspect="1"/>
          </p:cNvPicPr>
          <p:nvPr>
            <p:custDataLst>
              <p:tags r:id="rId4"/>
            </p:custDataLst>
          </p:nvPr>
        </p:nvPicPr>
        <p:blipFill>
          <a:blip r:embed="rId3"/>
          <a:srcRect l="39140"/>
          <a:stretch>
            <a:fillRect/>
          </a:stretch>
        </p:blipFill>
        <p:spPr>
          <a:xfrm>
            <a:off x="507365" y="-681355"/>
            <a:ext cx="2298700" cy="1681104"/>
          </a:xfrm>
          <a:prstGeom prst="rect">
            <a:avLst/>
          </a:prstGeom>
        </p:spPr>
      </p:pic>
      <p:pic>
        <p:nvPicPr>
          <p:cNvPr id="13" name="图片 12"/>
          <p:cNvPicPr>
            <a:picLocks noChangeAspect="1"/>
          </p:cNvPicPr>
          <p:nvPr>
            <p:custDataLst>
              <p:tags r:id="rId5"/>
            </p:custDataLst>
          </p:nvPr>
        </p:nvPicPr>
        <p:blipFill>
          <a:blip r:embed="rId3"/>
          <a:srcRect l="4560" r="65802"/>
          <a:stretch>
            <a:fillRect/>
          </a:stretch>
        </p:blipFill>
        <p:spPr>
          <a:xfrm>
            <a:off x="10573385" y="-681213"/>
            <a:ext cx="1155700" cy="1735572"/>
          </a:xfrm>
          <a:prstGeom prst="rect">
            <a:avLst/>
          </a:prstGeom>
        </p:spPr>
      </p:pic>
      <p:sp>
        <p:nvSpPr>
          <p:cNvPr id="7" name="文本框 6"/>
          <p:cNvSpPr txBox="1"/>
          <p:nvPr/>
        </p:nvSpPr>
        <p:spPr>
          <a:xfrm>
            <a:off x="1353820" y="1739265"/>
            <a:ext cx="202057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a:solidFill>
                  <a:schemeClr val="bg1"/>
                </a:solidFill>
                <a:latin typeface="方正公文小标宋" panose="02000500000000000000" charset="-122"/>
                <a:ea typeface="方正公文小标宋" panose="02000500000000000000" charset="-122"/>
              </a:rPr>
              <a:t>目录</a:t>
            </a:r>
          </a:p>
        </p:txBody>
      </p:sp>
      <p:sp>
        <p:nvSpPr>
          <p:cNvPr id="9" name="任意多边形 8"/>
          <p:cNvSpPr/>
          <p:nvPr/>
        </p:nvSpPr>
        <p:spPr>
          <a:xfrm>
            <a:off x="955675" y="5519420"/>
            <a:ext cx="3256280" cy="215900"/>
          </a:xfrm>
          <a:custGeom>
            <a:gdLst>
              <a:gd name="connisteX0" fmla="*/ 0 w 3256280"/>
              <a:gd name="connsiteY0" fmla="*/ 216216 h 216216"/>
              <a:gd name="connisteX1" fmla="*/ 944245 w 3256280"/>
              <a:gd name="connsiteY1" fmla="*/ 316 h 216216"/>
              <a:gd name="connisteX2" fmla="*/ 2216785 w 3256280"/>
              <a:gd name="connsiteY2" fmla="*/ 173036 h 216216"/>
              <a:gd name="connisteX3" fmla="*/ 3256280 w 3256280"/>
              <a:gd name="connsiteY3" fmla="*/ 316 h 216216"/>
              <a:gd name="connisteX4" fmla="*/ 3992245 w 3256280"/>
              <a:gd name="connsiteY4" fmla="*/ -17463 h 216216"/>
            </a:gdLst>
            <a:cxnLst>
              <a:cxn ang="0">
                <a:pos x="connisteX0" y="connsiteY0"/>
              </a:cxn>
              <a:cxn ang="0">
                <a:pos x="connisteX1" y="connsiteY1"/>
              </a:cxn>
              <a:cxn ang="0">
                <a:pos x="connisteX2" y="connsiteY2"/>
              </a:cxn>
              <a:cxn ang="0">
                <a:pos x="connisteX3" y="connsiteY3"/>
              </a:cxn>
              <a:cxn ang="0">
                <a:pos x="connisteX4" y="connsiteY4"/>
              </a:cxn>
            </a:cxnLst>
            <a:rect l="l" t="t" r="r" b="b"/>
            <a:pathLst>
              <a:path w="3256279" h="216216">
                <a:moveTo>
                  <a:pt x="0" y="216216"/>
                </a:moveTo>
                <a:cubicBezTo>
                  <a:pt x="163195" y="169861"/>
                  <a:pt x="501015" y="9206"/>
                  <a:pt x="944245" y="316"/>
                </a:cubicBezTo>
                <a:cubicBezTo>
                  <a:pt x="1387475" y="-8574"/>
                  <a:pt x="1754505" y="173036"/>
                  <a:pt x="2216785" y="173036"/>
                </a:cubicBezTo>
                <a:cubicBezTo>
                  <a:pt x="2679065" y="173036"/>
                  <a:pt x="2901315" y="38416"/>
                  <a:pt x="3256280" y="316"/>
                </a:cubicBez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p:cNvSpPr txBox="1"/>
          <p:nvPr/>
        </p:nvSpPr>
        <p:spPr>
          <a:xfrm>
            <a:off x="541020" y="2587625"/>
            <a:ext cx="3670935" cy="2584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PART.01 </a:t>
            </a:r>
            <a:r>
              <a:rPr lang="zh-CN" altLang="en-US">
                <a:solidFill>
                  <a:schemeClr val="bg1"/>
                </a:solidFill>
                <a:latin typeface="方正公文小标宋" panose="02000500000000000000" charset="-122"/>
                <a:ea typeface="方正公文小标宋" panose="02000500000000000000" charset="-122"/>
              </a:rPr>
              <a:t>创意思路</a:t>
            </a:r>
          </a:p>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PART.02 </a:t>
            </a:r>
            <a:r>
              <a:rPr lang="zh-CN" altLang="en-US">
                <a:solidFill>
                  <a:schemeClr val="bg1"/>
                </a:solidFill>
                <a:latin typeface="方正公文小标宋" panose="02000500000000000000" charset="-122"/>
                <a:ea typeface="方正公文小标宋" panose="02000500000000000000" charset="-122"/>
              </a:rPr>
              <a:t>活动概述</a:t>
            </a:r>
          </a:p>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PART.03 </a:t>
            </a:r>
            <a:r>
              <a:rPr lang="zh-CN" altLang="en-US">
                <a:solidFill>
                  <a:schemeClr val="bg1"/>
                </a:solidFill>
                <a:latin typeface="方正公文小标宋" panose="02000500000000000000" charset="-122"/>
                <a:ea typeface="方正公文小标宋" panose="02000500000000000000" charset="-122"/>
              </a:rPr>
              <a:t>宣传建议</a:t>
            </a:r>
          </a:p>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PART.04 </a:t>
            </a:r>
            <a:r>
              <a:rPr lang="zh-CN" altLang="en-US">
                <a:solidFill>
                  <a:schemeClr val="bg1"/>
                </a:solidFill>
                <a:latin typeface="方正公文小标宋" panose="02000500000000000000" charset="-122"/>
                <a:ea typeface="方正公文小标宋" panose="02000500000000000000" charset="-122"/>
              </a:rPr>
              <a:t>活动布置</a:t>
            </a:r>
          </a:p>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PART.05 </a:t>
            </a:r>
            <a:r>
              <a:rPr lang="zh-CN" altLang="en-US">
                <a:solidFill>
                  <a:schemeClr val="bg1"/>
                </a:solidFill>
                <a:latin typeface="方正公文小标宋" panose="02000500000000000000" charset="-122"/>
                <a:ea typeface="方正公文小标宋" panose="02000500000000000000" charset="-122"/>
              </a:rPr>
              <a:t>活动安排</a:t>
            </a:r>
          </a:p>
          <a:p>
            <a:pPr indent="0" algn="ctr" fontAlgn="auto">
              <a:lnSpc>
                <a:spcPct val="150000"/>
              </a:lnSpc>
            </a:pPr>
            <a:r>
              <a:rPr lang="en-US" altLang="zh-CN">
                <a:solidFill>
                  <a:schemeClr val="bg1"/>
                </a:solidFill>
                <a:latin typeface="方正公文小标宋" panose="02000500000000000000" charset="-122"/>
                <a:ea typeface="方正公文小标宋" panose="02000500000000000000" charset="-122"/>
              </a:rPr>
              <a:t>PART.06 </a:t>
            </a:r>
            <a:r>
              <a:rPr lang="zh-CN" altLang="en-US">
                <a:solidFill>
                  <a:schemeClr val="bg1"/>
                </a:solidFill>
                <a:latin typeface="方正公文小标宋" panose="02000500000000000000" charset="-122"/>
                <a:ea typeface="方正公文小标宋" panose="02000500000000000000" charset="-122"/>
              </a:rPr>
              <a:t>活动相关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3"/>
            </p:custDataLst>
          </p:nvPr>
        </p:nvPicPr>
        <p:blipFill>
          <a:blip r:embed="rId2"/>
          <a:stretch>
            <a:fillRect/>
          </a:stretch>
        </p:blipFill>
        <p:spPr>
          <a:xfrm>
            <a:off x="0" y="0"/>
            <a:ext cx="12188825" cy="6857365"/>
          </a:xfrm>
          <a:prstGeom prst="rect">
            <a:avLst/>
          </a:prstGeom>
        </p:spPr>
      </p:pic>
      <p:sp>
        <p:nvSpPr>
          <p:cNvPr id="5" name="文本框 4"/>
          <p:cNvSpPr txBox="1"/>
          <p:nvPr>
            <p:custDataLst>
              <p:tags r:id="rId4"/>
            </p:custDataLst>
          </p:nvPr>
        </p:nvSpPr>
        <p:spPr>
          <a:xfrm>
            <a:off x="5546725" y="2727960"/>
            <a:ext cx="10972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方正公文小标宋" panose="02000500000000000000" charset="-122"/>
                <a:ea typeface="方正公文小标宋" panose="02000500000000000000" charset="-122"/>
              </a:rPr>
              <a:t>第一序曲</a:t>
            </a:r>
          </a:p>
        </p:txBody>
      </p:sp>
      <p:grpSp>
        <p:nvGrpSpPr>
          <p:cNvPr id="8" name="组合 7"/>
          <p:cNvGrpSpPr/>
          <p:nvPr/>
        </p:nvGrpSpPr>
        <p:grpSpPr>
          <a:xfrm>
            <a:off x="5873750" y="3096260"/>
            <a:ext cx="443230" cy="380365"/>
            <a:chOff x="9233" y="5314"/>
            <a:chExt cx="732" cy="730"/>
          </a:xfrm>
        </p:grpSpPr>
        <p:cxnSp>
          <p:nvCxnSpPr>
            <p:cNvPr id="6" name="直接连接符 5"/>
            <p:cNvCxnSpPr/>
            <p:nvPr>
              <p:custDataLst>
                <p:tags r:id="rId5"/>
              </p:custDataLst>
            </p:nvPr>
          </p:nvCxnSpPr>
          <p:spPr>
            <a:xfrm>
              <a:off x="9235"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6"/>
              </p:custDataLst>
            </p:nvPr>
          </p:nvCxnSpPr>
          <p:spPr>
            <a:xfrm flipH="1">
              <a:off x="9233"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7"/>
            </p:custDataLst>
          </p:nvPr>
        </p:nvSpPr>
        <p:spPr>
          <a:xfrm>
            <a:off x="5238750" y="3164205"/>
            <a:ext cx="696595" cy="245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a:solidFill>
                  <a:schemeClr val="bg1"/>
                </a:solidFill>
              </a:rPr>
              <a:t>Mercedes</a:t>
            </a:r>
          </a:p>
        </p:txBody>
      </p:sp>
      <p:sp>
        <p:nvSpPr>
          <p:cNvPr id="10" name="文本框 9"/>
          <p:cNvSpPr txBox="1"/>
          <p:nvPr>
            <p:custDataLst>
              <p:tags r:id="rId8"/>
            </p:custDataLst>
          </p:nvPr>
        </p:nvSpPr>
        <p:spPr>
          <a:xfrm>
            <a:off x="6224905" y="3164205"/>
            <a:ext cx="58102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000">
                <a:solidFill>
                  <a:schemeClr val="bg1"/>
                </a:solidFill>
              </a:rPr>
              <a:t>Benz</a:t>
            </a:r>
          </a:p>
        </p:txBody>
      </p:sp>
      <p:sp>
        <p:nvSpPr>
          <p:cNvPr id="11" name="文本框 10"/>
          <p:cNvSpPr txBox="1"/>
          <p:nvPr>
            <p:custDataLst>
              <p:tags r:id="rId9"/>
            </p:custDataLst>
          </p:nvPr>
        </p:nvSpPr>
        <p:spPr>
          <a:xfrm>
            <a:off x="5749290" y="3572510"/>
            <a:ext cx="690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方正公文小标宋" panose="02000500000000000000" charset="-122"/>
                <a:ea typeface="方正公文小标宋" panose="02000500000000000000" charset="-122"/>
              </a:rPr>
              <a:t>思</a:t>
            </a:r>
          </a:p>
        </p:txBody>
      </p:sp>
      <p:sp>
        <p:nvSpPr>
          <p:cNvPr id="12" name="文本框 11"/>
          <p:cNvSpPr txBox="1"/>
          <p:nvPr>
            <p:custDataLst>
              <p:tags r:id="rId10"/>
            </p:custDataLst>
          </p:nvPr>
        </p:nvSpPr>
        <p:spPr>
          <a:xfrm>
            <a:off x="3214370" y="202374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创</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意</a:t>
            </a:r>
          </a:p>
        </p:txBody>
      </p:sp>
      <p:sp>
        <p:nvSpPr>
          <p:cNvPr id="13" name="文本框 12"/>
          <p:cNvSpPr txBox="1"/>
          <p:nvPr>
            <p:custDataLst>
              <p:tags r:id="rId11"/>
            </p:custDataLst>
          </p:nvPr>
        </p:nvSpPr>
        <p:spPr>
          <a:xfrm>
            <a:off x="9150985" y="3449320"/>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思</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路</a:t>
            </a:r>
          </a:p>
        </p:txBody>
      </p:sp>
      <p:sp>
        <p:nvSpPr>
          <p:cNvPr id="14" name="椭圆 13"/>
          <p:cNvSpPr/>
          <p:nvPr>
            <p:custDataLst>
              <p:tags r:id="rId12"/>
            </p:custDataLst>
          </p:nvPr>
        </p:nvSpPr>
        <p:spPr>
          <a:xfrm>
            <a:off x="3194685" y="2050415"/>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custDataLst>
              <p:tags r:id="rId13"/>
            </p:custDataLst>
          </p:nvPr>
        </p:nvSpPr>
        <p:spPr>
          <a:xfrm>
            <a:off x="9150985" y="3486150"/>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2"/>
          <a:srcRect t="11874"/>
          <a:stretch>
            <a:fillRect/>
          </a:stretch>
        </p:blipFill>
        <p:spPr>
          <a:xfrm>
            <a:off x="0" y="0"/>
            <a:ext cx="12192000" cy="6896100"/>
          </a:xfrm>
          <a:prstGeom prst="rect">
            <a:avLst/>
          </a:prstGeom>
        </p:spPr>
      </p:pic>
      <p:sp>
        <p:nvSpPr>
          <p:cNvPr id="5" name="矩形 4"/>
          <p:cNvSpPr/>
          <p:nvPr>
            <p:custDataLst>
              <p:tags r:id="rId3"/>
            </p:custDataLst>
          </p:nvPr>
        </p:nvSpPr>
        <p:spPr>
          <a:xfrm>
            <a:off x="-64770" y="0"/>
            <a:ext cx="12242800" cy="6858000"/>
          </a:xfrm>
          <a:prstGeom prst="rect">
            <a:avLst/>
          </a:prstGeom>
          <a:gradFill>
            <a:gsLst>
              <a:gs pos="83000">
                <a:schemeClr val="tx1"/>
              </a:gs>
              <a:gs pos="5000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2" name="图片 11"/>
          <p:cNvPicPr>
            <a:picLocks noChangeAspect="1"/>
          </p:cNvPicPr>
          <p:nvPr>
            <p:custDataLst>
              <p:tags r:id="rId5"/>
            </p:custDataLst>
          </p:nvPr>
        </p:nvPicPr>
        <p:blipFill>
          <a:blip r:embed="rId4"/>
          <a:srcRect l="39140"/>
          <a:stretch>
            <a:fillRect/>
          </a:stretch>
        </p:blipFill>
        <p:spPr>
          <a:xfrm>
            <a:off x="507365" y="-681355"/>
            <a:ext cx="2298700" cy="1681104"/>
          </a:xfrm>
          <a:prstGeom prst="rect">
            <a:avLst/>
          </a:prstGeom>
        </p:spPr>
      </p:pic>
      <p:sp>
        <p:nvSpPr>
          <p:cNvPr id="9" name="文本框 8"/>
          <p:cNvSpPr txBox="1"/>
          <p:nvPr>
            <p:custDataLst>
              <p:tags r:id="rId6"/>
            </p:custDataLst>
          </p:nvPr>
        </p:nvSpPr>
        <p:spPr>
          <a:xfrm>
            <a:off x="5507990" y="3656330"/>
            <a:ext cx="636333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400">
                <a:solidFill>
                  <a:schemeClr val="bg1"/>
                </a:solidFill>
              </a:rPr>
              <a:t>- FREE FROM ME-</a:t>
            </a:r>
          </a:p>
        </p:txBody>
      </p:sp>
      <p:sp>
        <p:nvSpPr>
          <p:cNvPr id="10" name="等腰三角形 9"/>
          <p:cNvSpPr/>
          <p:nvPr>
            <p:custDataLst>
              <p:tags r:id="rId7"/>
            </p:custDataLst>
          </p:nvPr>
        </p:nvSpPr>
        <p:spPr>
          <a:xfrm flipV="1">
            <a:off x="8582660" y="4154805"/>
            <a:ext cx="214630" cy="20256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文本框 5"/>
          <p:cNvSpPr txBox="1"/>
          <p:nvPr/>
        </p:nvSpPr>
        <p:spPr>
          <a:xfrm>
            <a:off x="6124575" y="4549140"/>
            <a:ext cx="5375275" cy="1337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那些穿越林间，驶向临山郊野</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那些奔向远方夜幕星河，寻找自我</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那些由</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我</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开始的旅程，都由此开始</a:t>
            </a:r>
          </a:p>
        </p:txBody>
      </p:sp>
      <p:pic>
        <p:nvPicPr>
          <p:cNvPr id="8" name="图片 7"/>
          <p:cNvPicPr>
            <a:picLocks noChangeAspect="1"/>
          </p:cNvPicPr>
          <p:nvPr>
            <p:custDataLst>
              <p:tags r:id="rId9"/>
            </p:custDataLst>
          </p:nvPr>
        </p:nvPicPr>
        <p:blipFill>
          <a:blip r:embed="rId8"/>
          <a:stretch>
            <a:fillRect/>
          </a:stretch>
        </p:blipFill>
        <p:spPr>
          <a:xfrm>
            <a:off x="10801350" y="67945"/>
            <a:ext cx="953135" cy="93154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VCG41N1350664935"/>
          <p:cNvPicPr>
            <a:picLocks noChangeAspect="1"/>
          </p:cNvPicPr>
          <p:nvPr>
            <p:custDataLst>
              <p:tags r:id="rId3"/>
            </p:custDataLst>
          </p:nvPr>
        </p:nvPicPr>
        <p:blipFill>
          <a:blip r:embed="rId2"/>
          <a:srcRect t="4441" b="9041"/>
          <a:stretch>
            <a:fillRect/>
          </a:stretch>
        </p:blipFill>
        <p:spPr>
          <a:xfrm flipH="1">
            <a:off x="-635" y="-46990"/>
            <a:ext cx="12192635" cy="6951980"/>
          </a:xfrm>
          <a:prstGeom prst="rect">
            <a:avLst/>
          </a:prstGeom>
        </p:spPr>
      </p:pic>
      <p:sp>
        <p:nvSpPr>
          <p:cNvPr id="5" name="文本框 4"/>
          <p:cNvSpPr txBox="1"/>
          <p:nvPr>
            <p:custDataLst>
              <p:tags r:id="rId4"/>
            </p:custDataLst>
          </p:nvPr>
        </p:nvSpPr>
        <p:spPr>
          <a:xfrm>
            <a:off x="361315" y="2820035"/>
            <a:ext cx="54978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方正公文小标宋" panose="02000500000000000000" charset="-122"/>
                <a:ea typeface="方正公文小标宋" panose="02000500000000000000" charset="-122"/>
              </a:rPr>
              <a:t>那些传奇诞生的每一瞬</a:t>
            </a:r>
          </a:p>
        </p:txBody>
      </p:sp>
      <p:sp>
        <p:nvSpPr>
          <p:cNvPr id="6" name="文本框 5"/>
          <p:cNvSpPr txBox="1"/>
          <p:nvPr>
            <p:custDataLst>
              <p:tags r:id="rId5"/>
            </p:custDataLst>
          </p:nvPr>
        </p:nvSpPr>
        <p:spPr>
          <a:xfrm>
            <a:off x="6397625" y="2820035"/>
            <a:ext cx="54978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方正公文小标宋" panose="02000500000000000000" charset="-122"/>
                <a:ea typeface="方正公文小标宋" panose="02000500000000000000" charset="-122"/>
              </a:rPr>
              <a:t>追寻心灵之海所拍出的声浪</a:t>
            </a:r>
          </a:p>
        </p:txBody>
      </p:sp>
      <p:sp>
        <p:nvSpPr>
          <p:cNvPr id="8" name="文本框 7"/>
          <p:cNvSpPr txBox="1"/>
          <p:nvPr>
            <p:custDataLst>
              <p:tags r:id="rId6"/>
            </p:custDataLst>
          </p:nvPr>
        </p:nvSpPr>
        <p:spPr>
          <a:xfrm>
            <a:off x="1186180" y="4342130"/>
            <a:ext cx="981900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bg1"/>
                </a:solidFill>
                <a:latin typeface="方正公文小标宋" panose="02000500000000000000" charset="-122"/>
                <a:ea typeface="方正公文小标宋" panose="02000500000000000000" charset="-122"/>
              </a:rPr>
              <a:t>都有咆哮而出的引擎轰鸣，奏响最自由的乐章</a:t>
            </a:r>
          </a:p>
        </p:txBody>
      </p:sp>
      <p:sp>
        <p:nvSpPr>
          <p:cNvPr id="9" name="文本框 8"/>
          <p:cNvSpPr txBox="1"/>
          <p:nvPr>
            <p:custDataLst>
              <p:tags r:id="rId7"/>
            </p:custDataLst>
          </p:nvPr>
        </p:nvSpPr>
        <p:spPr>
          <a:xfrm>
            <a:off x="2914650" y="1239520"/>
            <a:ext cx="636333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400">
                <a:solidFill>
                  <a:schemeClr val="bg1"/>
                </a:solidFill>
              </a:rPr>
              <a:t>- LEGEND BY ME-</a:t>
            </a:r>
          </a:p>
        </p:txBody>
      </p:sp>
      <p:sp>
        <p:nvSpPr>
          <p:cNvPr id="10" name="等腰三角形 9"/>
          <p:cNvSpPr/>
          <p:nvPr>
            <p:custDataLst>
              <p:tags r:id="rId8"/>
            </p:custDataLst>
          </p:nvPr>
        </p:nvSpPr>
        <p:spPr>
          <a:xfrm flipV="1">
            <a:off x="5989320" y="1737995"/>
            <a:ext cx="214630" cy="20256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2" name="图片 11"/>
          <p:cNvPicPr>
            <a:picLocks noChangeAspect="1"/>
          </p:cNvPicPr>
          <p:nvPr>
            <p:custDataLst>
              <p:tags r:id="rId10"/>
            </p:custDataLst>
          </p:nvPr>
        </p:nvPicPr>
        <p:blipFill>
          <a:blip r:embed="rId9"/>
          <a:srcRect l="39140"/>
          <a:stretch>
            <a:fillRect/>
          </a:stretch>
        </p:blipFill>
        <p:spPr>
          <a:xfrm>
            <a:off x="507365" y="-681355"/>
            <a:ext cx="2298700" cy="1681104"/>
          </a:xfrm>
          <a:prstGeom prst="rect">
            <a:avLst/>
          </a:prstGeom>
        </p:spPr>
      </p:pic>
      <p:pic>
        <p:nvPicPr>
          <p:cNvPr id="13" name="图片 12"/>
          <p:cNvPicPr>
            <a:picLocks noChangeAspect="1"/>
          </p:cNvPicPr>
          <p:nvPr>
            <p:custDataLst>
              <p:tags r:id="rId11"/>
            </p:custDataLst>
          </p:nvPr>
        </p:nvPicPr>
        <p:blipFill>
          <a:blip r:embed="rId9"/>
          <a:srcRect l="4560" r="65802"/>
          <a:stretch>
            <a:fillRect/>
          </a:stretch>
        </p:blipFill>
        <p:spPr>
          <a:xfrm>
            <a:off x="10573385" y="-681213"/>
            <a:ext cx="1155700" cy="1735572"/>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VCG211370487645"/>
          <p:cNvPicPr>
            <a:picLocks noChangeAspect="1"/>
          </p:cNvPicPr>
          <p:nvPr/>
        </p:nvPicPr>
        <p:blipFill>
          <a:blip r:embed="rId2"/>
          <a:srcRect b="5385"/>
          <a:stretch>
            <a:fillRect/>
          </a:stretch>
        </p:blipFill>
        <p:spPr>
          <a:xfrm>
            <a:off x="0" y="-20955"/>
            <a:ext cx="12202795" cy="6878955"/>
          </a:xfrm>
          <a:prstGeom prst="rect">
            <a:avLst/>
          </a:prstGeom>
        </p:spPr>
      </p:pic>
      <p:sp>
        <p:nvSpPr>
          <p:cNvPr id="6" name="矩形 5"/>
          <p:cNvSpPr/>
          <p:nvPr>
            <p:custDataLst>
              <p:tags r:id="rId3"/>
            </p:custDataLst>
          </p:nvPr>
        </p:nvSpPr>
        <p:spPr>
          <a:xfrm>
            <a:off x="-31115" y="0"/>
            <a:ext cx="12223115" cy="6899910"/>
          </a:xfrm>
          <a:prstGeom prst="rect">
            <a:avLst/>
          </a:prstGeom>
          <a:solidFill>
            <a:schemeClr val="tx1">
              <a:alpha val="1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custDataLst>
              <p:tags r:id="rId4"/>
            </p:custDataLst>
          </p:nvPr>
        </p:nvSpPr>
        <p:spPr>
          <a:xfrm>
            <a:off x="3200400" y="2228215"/>
            <a:ext cx="5793105"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而我们，希望</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用一场动听的爵士交响</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在这一次，聆听由我而生的回响</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用传世的乐章致敬未来驾驭的新极</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而未来</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这一刻</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由我而来</a:t>
            </a:r>
          </a:p>
        </p:txBody>
      </p:sp>
      <p:sp>
        <p:nvSpPr>
          <p:cNvPr id="8" name="文本框 7"/>
          <p:cNvSpPr txBox="1"/>
          <p:nvPr>
            <p:custDataLst>
              <p:tags r:id="rId5"/>
            </p:custDataLst>
          </p:nvPr>
        </p:nvSpPr>
        <p:spPr>
          <a:xfrm>
            <a:off x="7402830" y="4105910"/>
            <a:ext cx="43942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rPr>
              <a:t>。</a:t>
            </a:r>
          </a:p>
        </p:txBody>
      </p:sp>
      <p:sp>
        <p:nvSpPr>
          <p:cNvPr id="9" name="文本框 8"/>
          <p:cNvSpPr txBox="1"/>
          <p:nvPr>
            <p:custDataLst>
              <p:tags r:id="rId6"/>
            </p:custDataLst>
          </p:nvPr>
        </p:nvSpPr>
        <p:spPr>
          <a:xfrm>
            <a:off x="4650105" y="2512060"/>
            <a:ext cx="43942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rgbClr val="FF0000"/>
                </a:solidFill>
              </a:rPr>
              <a:t>。</a:t>
            </a:r>
          </a:p>
        </p:txBody>
      </p:sp>
      <p:sp>
        <p:nvSpPr>
          <p:cNvPr id="10" name="文本框 9"/>
          <p:cNvSpPr txBox="1"/>
          <p:nvPr>
            <p:custDataLst>
              <p:tags r:id="rId7"/>
            </p:custDataLst>
          </p:nvPr>
        </p:nvSpPr>
        <p:spPr>
          <a:xfrm>
            <a:off x="2914650" y="1239520"/>
            <a:ext cx="636333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400">
                <a:solidFill>
                  <a:schemeClr val="bg1"/>
                </a:solidFill>
              </a:rPr>
              <a:t>- PRAISE BY ME-</a:t>
            </a:r>
          </a:p>
        </p:txBody>
      </p:sp>
      <p:sp>
        <p:nvSpPr>
          <p:cNvPr id="11" name="等腰三角形 10"/>
          <p:cNvSpPr/>
          <p:nvPr>
            <p:custDataLst>
              <p:tags r:id="rId8"/>
            </p:custDataLst>
          </p:nvPr>
        </p:nvSpPr>
        <p:spPr>
          <a:xfrm flipV="1">
            <a:off x="5989320" y="1737995"/>
            <a:ext cx="214630" cy="20256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任意多边形 13"/>
          <p:cNvSpPr/>
          <p:nvPr>
            <p:custDataLst>
              <p:tags r:id="rId9"/>
            </p:custDataLst>
          </p:nvPr>
        </p:nvSpPr>
        <p:spPr>
          <a:xfrm>
            <a:off x="3371850" y="5646420"/>
            <a:ext cx="5449570" cy="373380"/>
          </a:xfrm>
          <a:custGeom>
            <a:gdLst>
              <a:gd name="connisteX0" fmla="*/ 0 w 3979545"/>
              <a:gd name="connsiteY0" fmla="*/ 373371 h 373371"/>
              <a:gd name="connisteX1" fmla="*/ 995045 w 3979545"/>
              <a:gd name="connsiteY1" fmla="*/ 45076 h 373371"/>
              <a:gd name="connisteX2" fmla="*/ 2392045 w 3979545"/>
              <a:gd name="connsiteY2" fmla="*/ 267326 h 373371"/>
              <a:gd name="connisteX3" fmla="*/ 3566795 w 3979545"/>
              <a:gd name="connsiteY3" fmla="*/ 13326 h 373371"/>
              <a:gd name="connisteX4" fmla="*/ 3979545 w 3979545"/>
              <a:gd name="connsiteY4" fmla="*/ 55871 h 373371"/>
            </a:gdLst>
            <a:cxnLst>
              <a:cxn ang="0">
                <a:pos x="connisteX0" y="connsiteY0"/>
              </a:cxn>
              <a:cxn ang="0">
                <a:pos x="connisteX1" y="connsiteY1"/>
              </a:cxn>
              <a:cxn ang="0">
                <a:pos x="connisteX2" y="connsiteY2"/>
              </a:cxn>
              <a:cxn ang="0">
                <a:pos x="connisteX3" y="connsiteY3"/>
              </a:cxn>
              <a:cxn ang="0">
                <a:pos x="connisteX4" y="connsiteY4"/>
              </a:cxn>
            </a:cxnLst>
            <a:rect l="l" t="t" r="r" b="b"/>
            <a:pathLst>
              <a:path w="3979545" h="373371">
                <a:moveTo>
                  <a:pt x="0" y="373371"/>
                </a:moveTo>
                <a:cubicBezTo>
                  <a:pt x="170815" y="303521"/>
                  <a:pt x="516890" y="66031"/>
                  <a:pt x="995045" y="45076"/>
                </a:cubicBezTo>
                <a:cubicBezTo>
                  <a:pt x="1473200" y="24121"/>
                  <a:pt x="1877695" y="273676"/>
                  <a:pt x="2392045" y="267326"/>
                </a:cubicBezTo>
                <a:cubicBezTo>
                  <a:pt x="2906395" y="260976"/>
                  <a:pt x="3249295" y="55871"/>
                  <a:pt x="3566795" y="13326"/>
                </a:cubicBezTo>
                <a:cubicBezTo>
                  <a:pt x="3884295" y="-29219"/>
                  <a:pt x="3920490" y="42536"/>
                  <a:pt x="3979545" y="55871"/>
                </a:cubicBezTo>
              </a:path>
            </a:pathLst>
          </a:cu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任意多边形 14"/>
          <p:cNvSpPr/>
          <p:nvPr>
            <p:custDataLst>
              <p:tags r:id="rId10"/>
            </p:custDataLst>
          </p:nvPr>
        </p:nvSpPr>
        <p:spPr>
          <a:xfrm flipH="1">
            <a:off x="3371850" y="5273040"/>
            <a:ext cx="5449570" cy="373380"/>
          </a:xfrm>
          <a:custGeom>
            <a:gdLst>
              <a:gd name="connisteX0" fmla="*/ 0 w 3979545"/>
              <a:gd name="connsiteY0" fmla="*/ 373371 h 373371"/>
              <a:gd name="connisteX1" fmla="*/ 995045 w 3979545"/>
              <a:gd name="connsiteY1" fmla="*/ 45076 h 373371"/>
              <a:gd name="connisteX2" fmla="*/ 2392045 w 3979545"/>
              <a:gd name="connsiteY2" fmla="*/ 267326 h 373371"/>
              <a:gd name="connisteX3" fmla="*/ 3566795 w 3979545"/>
              <a:gd name="connsiteY3" fmla="*/ 13326 h 373371"/>
              <a:gd name="connisteX4" fmla="*/ 3979545 w 3979545"/>
              <a:gd name="connsiteY4" fmla="*/ 55871 h 373371"/>
            </a:gdLst>
            <a:cxnLst>
              <a:cxn ang="0">
                <a:pos x="connisteX0" y="connsiteY0"/>
              </a:cxn>
              <a:cxn ang="0">
                <a:pos x="connisteX1" y="connsiteY1"/>
              </a:cxn>
              <a:cxn ang="0">
                <a:pos x="connisteX2" y="connsiteY2"/>
              </a:cxn>
              <a:cxn ang="0">
                <a:pos x="connisteX3" y="connsiteY3"/>
              </a:cxn>
              <a:cxn ang="0">
                <a:pos x="connisteX4" y="connsiteY4"/>
              </a:cxn>
            </a:cxnLst>
            <a:rect l="l" t="t" r="r" b="b"/>
            <a:pathLst>
              <a:path w="3979545" h="373371">
                <a:moveTo>
                  <a:pt x="0" y="373371"/>
                </a:moveTo>
                <a:cubicBezTo>
                  <a:pt x="170815" y="303521"/>
                  <a:pt x="516890" y="66031"/>
                  <a:pt x="995045" y="45076"/>
                </a:cubicBezTo>
                <a:cubicBezTo>
                  <a:pt x="1473200" y="24121"/>
                  <a:pt x="1877695" y="273676"/>
                  <a:pt x="2392045" y="267326"/>
                </a:cubicBezTo>
                <a:cubicBezTo>
                  <a:pt x="2906395" y="260976"/>
                  <a:pt x="3249295" y="55871"/>
                  <a:pt x="3566795" y="13326"/>
                </a:cubicBezTo>
                <a:cubicBezTo>
                  <a:pt x="3884295" y="-29219"/>
                  <a:pt x="3920490" y="42536"/>
                  <a:pt x="3979545" y="55871"/>
                </a:cubicBezTo>
              </a:path>
            </a:pathLst>
          </a:cu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2" name="图片 11"/>
          <p:cNvPicPr>
            <a:picLocks noChangeAspect="1"/>
          </p:cNvPicPr>
          <p:nvPr>
            <p:custDataLst>
              <p:tags r:id="rId12"/>
            </p:custDataLst>
          </p:nvPr>
        </p:nvPicPr>
        <p:blipFill>
          <a:blip r:embed="rId11"/>
          <a:srcRect l="39140"/>
          <a:stretch>
            <a:fillRect/>
          </a:stretch>
        </p:blipFill>
        <p:spPr>
          <a:xfrm>
            <a:off x="507365" y="-681355"/>
            <a:ext cx="2298700" cy="1681104"/>
          </a:xfrm>
          <a:prstGeom prst="rect">
            <a:avLst/>
          </a:prstGeom>
        </p:spPr>
      </p:pic>
      <p:pic>
        <p:nvPicPr>
          <p:cNvPr id="13" name="图片 12"/>
          <p:cNvPicPr>
            <a:picLocks noChangeAspect="1"/>
          </p:cNvPicPr>
          <p:nvPr>
            <p:custDataLst>
              <p:tags r:id="rId13"/>
            </p:custDataLst>
          </p:nvPr>
        </p:nvPicPr>
        <p:blipFill>
          <a:blip r:embed="rId11"/>
          <a:srcRect l="4560" r="65802"/>
          <a:stretch>
            <a:fillRect/>
          </a:stretch>
        </p:blipFill>
        <p:spPr>
          <a:xfrm>
            <a:off x="10573385" y="-681213"/>
            <a:ext cx="1155700" cy="1735572"/>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VCG41140193154"/>
          <p:cNvPicPr>
            <a:picLocks noChangeAspect="1"/>
          </p:cNvPicPr>
          <p:nvPr>
            <p:custDataLst>
              <p:tags r:id="rId3"/>
            </p:custDataLst>
          </p:nvPr>
        </p:nvPicPr>
        <p:blipFill>
          <a:blip r:embed="rId2"/>
          <a:srcRect b="4412"/>
          <a:stretch>
            <a:fillRect/>
          </a:stretch>
        </p:blipFill>
        <p:spPr>
          <a:xfrm>
            <a:off x="0" y="0"/>
            <a:ext cx="12191365" cy="6858000"/>
          </a:xfrm>
          <a:prstGeom prst="rect">
            <a:avLst/>
          </a:prstGeom>
        </p:spPr>
      </p:pic>
      <p:sp>
        <p:nvSpPr>
          <p:cNvPr id="6" name="矩形 5"/>
          <p:cNvSpPr/>
          <p:nvPr>
            <p:custDataLst>
              <p:tags r:id="rId4"/>
            </p:custDataLst>
          </p:nvPr>
        </p:nvSpPr>
        <p:spPr>
          <a:xfrm>
            <a:off x="-20955" y="-20955"/>
            <a:ext cx="12223115" cy="6899910"/>
          </a:xfrm>
          <a:prstGeom prst="rect">
            <a:avLst/>
          </a:prstGeom>
          <a:solidFill>
            <a:schemeClr val="tx2">
              <a:lumMod val="50000"/>
              <a:alpha val="3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custDataLst>
              <p:tags r:id="rId5"/>
            </p:custDataLst>
          </p:nvPr>
        </p:nvSpPr>
        <p:spPr>
          <a:xfrm>
            <a:off x="2684145" y="3067050"/>
            <a:ext cx="304800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600">
                <a:solidFill>
                  <a:schemeClr val="bg1"/>
                </a:solidFill>
                <a:latin typeface="方正公文小标宋" panose="02000500000000000000" charset="-122"/>
                <a:ea typeface="方正公文小标宋" panose="02000500000000000000" charset="-122"/>
              </a:rPr>
              <a:t>一次和汽车新生活合鸣的</a:t>
            </a:r>
          </a:p>
        </p:txBody>
      </p:sp>
      <p:sp>
        <p:nvSpPr>
          <p:cNvPr id="7" name="文本框 6"/>
          <p:cNvSpPr txBox="1"/>
          <p:nvPr>
            <p:custDataLst>
              <p:tags r:id="rId6"/>
            </p:custDataLst>
          </p:nvPr>
        </p:nvSpPr>
        <p:spPr>
          <a:xfrm>
            <a:off x="5732145" y="275907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尚巍手书简" panose="00020600040101010101" charset="-122"/>
                <a:ea typeface="汉仪尚巍手书简" panose="00020600040101010101" charset="-122"/>
                <a:cs typeface="汉仪尚巍手书简" panose="00020600040101010101" charset="-122"/>
              </a:rPr>
              <a:t>发</a:t>
            </a:r>
          </a:p>
          <a:p>
            <a:r>
              <a:rPr lang="en-US" altLang="zh-CN" sz="2800">
                <a:solidFill>
                  <a:schemeClr val="bg1"/>
                </a:solidFill>
                <a:latin typeface="汉仪尚巍手书简" panose="00020600040101010101" charset="-122"/>
                <a:ea typeface="汉仪尚巍手书简" panose="00020600040101010101" charset="-122"/>
                <a:cs typeface="汉仪尚巍手书简" panose="00020600040101010101" charset="-122"/>
              </a:rPr>
              <a:t> </a:t>
            </a:r>
            <a:r>
              <a:rPr lang="zh-CN" altLang="en-US" sz="2800">
                <a:solidFill>
                  <a:schemeClr val="bg1"/>
                </a:solidFill>
                <a:latin typeface="汉仪尚巍手书简" panose="00020600040101010101" charset="-122"/>
                <a:ea typeface="汉仪尚巍手书简" panose="00020600040101010101" charset="-122"/>
                <a:cs typeface="汉仪尚巍手书简" panose="00020600040101010101" charset="-122"/>
              </a:rPr>
              <a:t>布</a:t>
            </a:r>
          </a:p>
        </p:txBody>
      </p:sp>
      <p:sp>
        <p:nvSpPr>
          <p:cNvPr id="8" name="文本框 7"/>
          <p:cNvSpPr txBox="1"/>
          <p:nvPr>
            <p:custDataLst>
              <p:tags r:id="rId7"/>
            </p:custDataLst>
          </p:nvPr>
        </p:nvSpPr>
        <p:spPr>
          <a:xfrm>
            <a:off x="6649720" y="3067050"/>
            <a:ext cx="304800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600">
                <a:solidFill>
                  <a:schemeClr val="bg1"/>
                </a:solidFill>
                <a:latin typeface="方正公文小标宋" panose="02000500000000000000" charset="-122"/>
                <a:ea typeface="方正公文小标宋" panose="02000500000000000000" charset="-122"/>
              </a:rPr>
              <a:t>感受随心由我的</a:t>
            </a:r>
          </a:p>
        </p:txBody>
      </p:sp>
      <p:sp>
        <p:nvSpPr>
          <p:cNvPr id="9" name="文本框 8"/>
          <p:cNvSpPr txBox="1"/>
          <p:nvPr>
            <p:custDataLst>
              <p:tags r:id="rId8"/>
            </p:custDataLst>
          </p:nvPr>
        </p:nvSpPr>
        <p:spPr>
          <a:xfrm>
            <a:off x="9697720" y="275907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尚巍手书简" panose="00020600040101010101" charset="-122"/>
                <a:ea typeface="汉仪尚巍手书简" panose="00020600040101010101" charset="-122"/>
                <a:cs typeface="汉仪尚巍手书简" panose="00020600040101010101" charset="-122"/>
              </a:rPr>
              <a:t>闪</a:t>
            </a:r>
          </a:p>
          <a:p>
            <a:r>
              <a:rPr lang="zh-CN" sz="2800">
                <a:solidFill>
                  <a:schemeClr val="bg1"/>
                </a:solidFill>
                <a:latin typeface="汉仪尚巍手书简" panose="00020600040101010101" charset="-122"/>
                <a:ea typeface="汉仪尚巍手书简" panose="00020600040101010101" charset="-122"/>
                <a:cs typeface="汉仪尚巍手书简" panose="00020600040101010101" charset="-122"/>
              </a:rPr>
              <a:t> 光</a:t>
            </a:r>
          </a:p>
        </p:txBody>
      </p:sp>
      <p:sp>
        <p:nvSpPr>
          <p:cNvPr id="10" name="椭圆 9"/>
          <p:cNvSpPr/>
          <p:nvPr>
            <p:custDataLst>
              <p:tags r:id="rId9"/>
            </p:custDataLst>
          </p:nvPr>
        </p:nvSpPr>
        <p:spPr>
          <a:xfrm>
            <a:off x="5732145" y="2759075"/>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p:cNvSpPr/>
          <p:nvPr>
            <p:custDataLst>
              <p:tags r:id="rId10"/>
            </p:custDataLst>
          </p:nvPr>
        </p:nvSpPr>
        <p:spPr>
          <a:xfrm>
            <a:off x="9640570" y="2768600"/>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4" name="图片 13"/>
          <p:cNvPicPr>
            <a:picLocks noChangeAspect="1"/>
          </p:cNvPicPr>
          <p:nvPr>
            <p:custDataLst>
              <p:tags r:id="rId12"/>
            </p:custDataLst>
          </p:nvPr>
        </p:nvPicPr>
        <p:blipFill>
          <a:blip r:embed="rId11"/>
          <a:srcRect l="39140"/>
          <a:stretch>
            <a:fillRect/>
          </a:stretch>
        </p:blipFill>
        <p:spPr>
          <a:xfrm>
            <a:off x="507365" y="-681355"/>
            <a:ext cx="2298700" cy="1681104"/>
          </a:xfrm>
          <a:prstGeom prst="rect">
            <a:avLst/>
          </a:prstGeom>
        </p:spPr>
      </p:pic>
      <p:pic>
        <p:nvPicPr>
          <p:cNvPr id="15" name="图片 14"/>
          <p:cNvPicPr>
            <a:picLocks noChangeAspect="1"/>
          </p:cNvPicPr>
          <p:nvPr>
            <p:custDataLst>
              <p:tags r:id="rId13"/>
            </p:custDataLst>
          </p:nvPr>
        </p:nvPicPr>
        <p:blipFill>
          <a:blip r:embed="rId11"/>
          <a:srcRect l="4560" r="65802"/>
          <a:stretch>
            <a:fillRect/>
          </a:stretch>
        </p:blipFill>
        <p:spPr>
          <a:xfrm>
            <a:off x="10573385" y="-681213"/>
            <a:ext cx="1155700" cy="1735572"/>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VCG41108220300"/>
          <p:cNvPicPr>
            <a:picLocks noChangeAspect="1"/>
          </p:cNvPicPr>
          <p:nvPr/>
        </p:nvPicPr>
        <p:blipFill>
          <a:blip r:embed="rId2"/>
          <a:srcRect b="5716"/>
          <a:stretch>
            <a:fillRect/>
          </a:stretch>
        </p:blipFill>
        <p:spPr>
          <a:xfrm flipH="1">
            <a:off x="1276350" y="0"/>
            <a:ext cx="10915650" cy="6834505"/>
          </a:xfrm>
          <a:prstGeom prst="rect">
            <a:avLst/>
          </a:prstGeom>
        </p:spPr>
      </p:pic>
      <p:sp>
        <p:nvSpPr>
          <p:cNvPr id="5" name="矩形 4"/>
          <p:cNvSpPr/>
          <p:nvPr>
            <p:custDataLst>
              <p:tags r:id="rId3"/>
            </p:custDataLst>
          </p:nvPr>
        </p:nvSpPr>
        <p:spPr>
          <a:xfrm>
            <a:off x="-64770" y="0"/>
            <a:ext cx="12242800" cy="6858000"/>
          </a:xfrm>
          <a:prstGeom prst="rect">
            <a:avLst/>
          </a:prstGeom>
          <a:gradFill>
            <a:gsLst>
              <a:gs pos="83000">
                <a:schemeClr val="tx1"/>
              </a:gs>
              <a:gs pos="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4" name="图片 13"/>
          <p:cNvPicPr>
            <a:picLocks noChangeAspect="1"/>
          </p:cNvPicPr>
          <p:nvPr>
            <p:custDataLst>
              <p:tags r:id="rId5"/>
            </p:custDataLst>
          </p:nvPr>
        </p:nvPicPr>
        <p:blipFill>
          <a:blip r:embed="rId4"/>
          <a:srcRect l="39140"/>
          <a:stretch>
            <a:fillRect/>
          </a:stretch>
        </p:blipFill>
        <p:spPr>
          <a:xfrm>
            <a:off x="507365" y="-681355"/>
            <a:ext cx="2298700" cy="1681104"/>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10801350" y="67945"/>
            <a:ext cx="953135" cy="931545"/>
          </a:xfrm>
          <a:prstGeom prst="rect">
            <a:avLst/>
          </a:prstGeom>
        </p:spPr>
      </p:pic>
      <p:sp>
        <p:nvSpPr>
          <p:cNvPr id="12" name="文本框 11"/>
          <p:cNvSpPr txBox="1"/>
          <p:nvPr>
            <p:custDataLst>
              <p:tags r:id="rId8"/>
            </p:custDataLst>
          </p:nvPr>
        </p:nvSpPr>
        <p:spPr>
          <a:xfrm>
            <a:off x="575310" y="1997075"/>
            <a:ext cx="6363335"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400">
                <a:solidFill>
                  <a:schemeClr val="bg1"/>
                </a:solidFill>
              </a:rPr>
              <a:t>-BY ME-</a:t>
            </a:r>
          </a:p>
        </p:txBody>
      </p:sp>
      <p:sp>
        <p:nvSpPr>
          <p:cNvPr id="13" name="等腰三角形 12"/>
          <p:cNvSpPr/>
          <p:nvPr>
            <p:custDataLst>
              <p:tags r:id="rId9"/>
            </p:custDataLst>
          </p:nvPr>
        </p:nvSpPr>
        <p:spPr>
          <a:xfrm flipV="1">
            <a:off x="3649980" y="2495550"/>
            <a:ext cx="214630" cy="20256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custDataLst>
              <p:tags r:id="rId10"/>
            </p:custDataLst>
          </p:nvPr>
        </p:nvSpPr>
        <p:spPr>
          <a:xfrm>
            <a:off x="967740" y="2889885"/>
            <a:ext cx="579310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200000"/>
              </a:lnSpc>
            </a:pPr>
            <a:r>
              <a:rPr lang="zh-CN">
                <a:solidFill>
                  <a:schemeClr val="bg1"/>
                </a:solidFill>
                <a:latin typeface="方正公文小标宋" panose="02000500000000000000" charset="-122"/>
                <a:ea typeface="方正公文小标宋" panose="02000500000000000000" charset="-122"/>
              </a:rPr>
              <a:t>锋芒由你</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凌厉尽现</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默契由你</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智能升级</a:t>
            </a:r>
          </a:p>
          <a:p>
            <a:pPr algn="ctr" fontAlgn="auto">
              <a:lnSpc>
                <a:spcPct val="200000"/>
              </a:lnSpc>
            </a:pPr>
            <a:r>
              <a:rPr lang="zh-CN" altLang="en-US">
                <a:solidFill>
                  <a:schemeClr val="bg1"/>
                </a:solidFill>
                <a:latin typeface="方正公文小标宋" panose="02000500000000000000" charset="-122"/>
                <a:ea typeface="方正公文小标宋" panose="02000500000000000000" charset="-122"/>
              </a:rPr>
              <a:t>自在有你</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驾趣十足</a:t>
            </a:r>
          </a:p>
          <a:p>
            <a:pPr algn="ctr" fontAlgn="auto">
              <a:lnSpc>
                <a:spcPct val="200000"/>
              </a:lnSpc>
            </a:pPr>
            <a:endParaRPr lang="zh-CN" altLang="en-US">
              <a:solidFill>
                <a:schemeClr val="bg1"/>
              </a:solidFill>
              <a:latin typeface="方正公文小标宋" panose="02000500000000000000" charset="-122"/>
              <a:ea typeface="方正公文小标宋" panose="02000500000000000000" charset="-122"/>
            </a:endParaRPr>
          </a:p>
        </p:txBody>
      </p:sp>
      <p:sp>
        <p:nvSpPr>
          <p:cNvPr id="17" name="文本框 16"/>
          <p:cNvSpPr txBox="1"/>
          <p:nvPr/>
        </p:nvSpPr>
        <p:spPr>
          <a:xfrm>
            <a:off x="930275" y="4823460"/>
            <a:ext cx="680466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rPr>
              <a:t>我们希望以一场自由光影与自由爵士的</a:t>
            </a: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Live House</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的新车发布</a:t>
            </a:r>
          </a:p>
          <a:p>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为所有人带来一场难忘的记忆。</a:t>
            </a:r>
            <a:endPar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endParaRPr>
          </a:p>
          <a:p>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3"/>
            </p:custDataLst>
          </p:nvPr>
        </p:nvPicPr>
        <p:blipFill>
          <a:blip r:embed="rId2"/>
          <a:stretch>
            <a:fillRect/>
          </a:stretch>
        </p:blipFill>
        <p:spPr>
          <a:xfrm>
            <a:off x="0" y="0"/>
            <a:ext cx="12188825" cy="6857365"/>
          </a:xfrm>
          <a:prstGeom prst="rect">
            <a:avLst/>
          </a:prstGeom>
        </p:spPr>
      </p:pic>
      <p:sp>
        <p:nvSpPr>
          <p:cNvPr id="5" name="文本框 4"/>
          <p:cNvSpPr txBox="1"/>
          <p:nvPr>
            <p:custDataLst>
              <p:tags r:id="rId4"/>
            </p:custDataLst>
          </p:nvPr>
        </p:nvSpPr>
        <p:spPr>
          <a:xfrm>
            <a:off x="5546725" y="2727960"/>
            <a:ext cx="10972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方正公文小标宋" panose="02000500000000000000" charset="-122"/>
                <a:ea typeface="方正公文小标宋" panose="02000500000000000000" charset="-122"/>
              </a:rPr>
              <a:t>第二序曲</a:t>
            </a:r>
          </a:p>
        </p:txBody>
      </p:sp>
      <p:grpSp>
        <p:nvGrpSpPr>
          <p:cNvPr id="8" name="组合 7"/>
          <p:cNvGrpSpPr/>
          <p:nvPr/>
        </p:nvGrpSpPr>
        <p:grpSpPr>
          <a:xfrm>
            <a:off x="5873750" y="3096260"/>
            <a:ext cx="443230" cy="380365"/>
            <a:chOff x="9233" y="5314"/>
            <a:chExt cx="732" cy="730"/>
          </a:xfrm>
        </p:grpSpPr>
        <p:cxnSp>
          <p:nvCxnSpPr>
            <p:cNvPr id="6" name="直接连接符 5"/>
            <p:cNvCxnSpPr/>
            <p:nvPr>
              <p:custDataLst>
                <p:tags r:id="rId5"/>
              </p:custDataLst>
            </p:nvPr>
          </p:nvCxnSpPr>
          <p:spPr>
            <a:xfrm>
              <a:off x="9235"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6"/>
              </p:custDataLst>
            </p:nvPr>
          </p:nvCxnSpPr>
          <p:spPr>
            <a:xfrm flipH="1">
              <a:off x="9233"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custDataLst>
              <p:tags r:id="rId7"/>
            </p:custDataLst>
          </p:nvPr>
        </p:nvSpPr>
        <p:spPr>
          <a:xfrm>
            <a:off x="5749290" y="3572510"/>
            <a:ext cx="690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方正公文小标宋" panose="02000500000000000000" charset="-122"/>
                <a:ea typeface="方正公文小标宋" panose="02000500000000000000" charset="-122"/>
              </a:rPr>
              <a:t>起</a:t>
            </a:r>
          </a:p>
        </p:txBody>
      </p:sp>
      <p:sp>
        <p:nvSpPr>
          <p:cNvPr id="12" name="文本框 11"/>
          <p:cNvSpPr txBox="1"/>
          <p:nvPr>
            <p:custDataLst>
              <p:tags r:id="rId8"/>
            </p:custDataLst>
          </p:nvPr>
        </p:nvSpPr>
        <p:spPr>
          <a:xfrm>
            <a:off x="3214370" y="202374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活</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动</a:t>
            </a:r>
          </a:p>
        </p:txBody>
      </p:sp>
      <p:sp>
        <p:nvSpPr>
          <p:cNvPr id="13" name="文本框 12"/>
          <p:cNvSpPr txBox="1"/>
          <p:nvPr>
            <p:custDataLst>
              <p:tags r:id="rId9"/>
            </p:custDataLst>
          </p:nvPr>
        </p:nvSpPr>
        <p:spPr>
          <a:xfrm>
            <a:off x="9150985" y="3449320"/>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概</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述</a:t>
            </a:r>
          </a:p>
        </p:txBody>
      </p:sp>
      <p:sp>
        <p:nvSpPr>
          <p:cNvPr id="14" name="椭圆 13"/>
          <p:cNvSpPr/>
          <p:nvPr>
            <p:custDataLst>
              <p:tags r:id="rId10"/>
            </p:custDataLst>
          </p:nvPr>
        </p:nvSpPr>
        <p:spPr>
          <a:xfrm>
            <a:off x="3194685" y="2050415"/>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custDataLst>
              <p:tags r:id="rId11"/>
            </p:custDataLst>
          </p:nvPr>
        </p:nvSpPr>
        <p:spPr>
          <a:xfrm>
            <a:off x="9150985" y="3486150"/>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custDataLst>
              <p:tags r:id="rId12"/>
            </p:custDataLst>
          </p:nvPr>
        </p:nvSpPr>
        <p:spPr>
          <a:xfrm>
            <a:off x="5238750" y="3164205"/>
            <a:ext cx="696595" cy="245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a:solidFill>
                  <a:schemeClr val="bg1"/>
                </a:solidFill>
              </a:rPr>
              <a:t>Mercedes</a:t>
            </a:r>
          </a:p>
        </p:txBody>
      </p:sp>
      <p:sp>
        <p:nvSpPr>
          <p:cNvPr id="3" name="文本框 2"/>
          <p:cNvSpPr txBox="1"/>
          <p:nvPr>
            <p:custDataLst>
              <p:tags r:id="rId13"/>
            </p:custDataLst>
          </p:nvPr>
        </p:nvSpPr>
        <p:spPr>
          <a:xfrm>
            <a:off x="6224905" y="3164205"/>
            <a:ext cx="58102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000">
                <a:solidFill>
                  <a:schemeClr val="bg1"/>
                </a:solidFill>
              </a:rPr>
              <a:t>Benz</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V254 Product Images_越野模式"/>
          <p:cNvPicPr>
            <a:picLocks noChangeAspect="1"/>
          </p:cNvPicPr>
          <p:nvPr/>
        </p:nvPicPr>
        <p:blipFill>
          <a:blip r:embed="rId2"/>
          <a:stretch>
            <a:fillRect/>
          </a:stretch>
        </p:blipFill>
        <p:spPr>
          <a:xfrm>
            <a:off x="1899920" y="0"/>
            <a:ext cx="10292080" cy="6864985"/>
          </a:xfrm>
          <a:prstGeom prst="rect">
            <a:avLst/>
          </a:prstGeom>
        </p:spPr>
      </p:pic>
      <p:sp>
        <p:nvSpPr>
          <p:cNvPr id="6" name="矩形 5"/>
          <p:cNvSpPr/>
          <p:nvPr>
            <p:custDataLst>
              <p:tags r:id="rId3"/>
            </p:custDataLst>
          </p:nvPr>
        </p:nvSpPr>
        <p:spPr>
          <a:xfrm>
            <a:off x="-64770" y="0"/>
            <a:ext cx="12242800" cy="6858000"/>
          </a:xfrm>
          <a:prstGeom prst="rect">
            <a:avLst/>
          </a:prstGeom>
          <a:gradFill>
            <a:gsLst>
              <a:gs pos="78000">
                <a:schemeClr val="tx1"/>
              </a:gs>
              <a:gs pos="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custDataLst>
              <p:tags r:id="rId4"/>
            </p:custDataLst>
          </p:nvPr>
        </p:nvSpPr>
        <p:spPr>
          <a:xfrm>
            <a:off x="139065" y="1125855"/>
            <a:ext cx="459740" cy="38646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chemeClr val="bg1"/>
                </a:solidFill>
                <a:latin typeface="方正仿宋_GBK" panose="02000000000000000000" charset="-122"/>
                <a:ea typeface="方正仿宋_GBK" panose="02000000000000000000" charset="-122"/>
              </a:rPr>
              <a:t>BENZ/ </a:t>
            </a:r>
            <a:r>
              <a:rPr lang="zh-CN" altLang="en-US">
                <a:solidFill>
                  <a:schemeClr val="bg1"/>
                </a:solidFill>
                <a:latin typeface="方正公文小标宋" panose="02000500000000000000" charset="-122"/>
                <a:ea typeface="方正公文小标宋" panose="02000500000000000000" charset="-122"/>
              </a:rPr>
              <a:t>活动概述</a:t>
            </a:r>
          </a:p>
        </p:txBody>
      </p:sp>
      <p:pic>
        <p:nvPicPr>
          <p:cNvPr id="14" name="图片 13"/>
          <p:cNvPicPr>
            <a:picLocks noChangeAspect="1"/>
          </p:cNvPicPr>
          <p:nvPr>
            <p:custDataLst>
              <p:tags r:id="rId6"/>
            </p:custDataLst>
          </p:nvPr>
        </p:nvPicPr>
        <p:blipFill>
          <a:blip r:embed="rId5"/>
          <a:srcRect l="39140"/>
          <a:stretch>
            <a:fillRect/>
          </a:stretch>
        </p:blipFill>
        <p:spPr>
          <a:xfrm>
            <a:off x="507365" y="-681355"/>
            <a:ext cx="2298700" cy="1681104"/>
          </a:xfrm>
          <a:prstGeom prst="rect">
            <a:avLst/>
          </a:prstGeom>
        </p:spPr>
      </p:pic>
      <p:pic>
        <p:nvPicPr>
          <p:cNvPr id="8" name="图片 7"/>
          <p:cNvPicPr>
            <a:picLocks noChangeAspect="1"/>
          </p:cNvPicPr>
          <p:nvPr>
            <p:custDataLst>
              <p:tags r:id="rId8"/>
            </p:custDataLst>
          </p:nvPr>
        </p:nvPicPr>
        <p:blipFill>
          <a:blip r:embed="rId7"/>
          <a:stretch>
            <a:fillRect/>
          </a:stretch>
        </p:blipFill>
        <p:spPr>
          <a:xfrm>
            <a:off x="10801350" y="67945"/>
            <a:ext cx="953135" cy="931545"/>
          </a:xfrm>
          <a:prstGeom prst="rect">
            <a:avLst/>
          </a:prstGeom>
        </p:spPr>
      </p:pic>
      <p:sp>
        <p:nvSpPr>
          <p:cNvPr id="13" name="文本框 12"/>
          <p:cNvSpPr txBox="1"/>
          <p:nvPr>
            <p:custDataLst>
              <p:tags r:id="rId9"/>
            </p:custDataLst>
          </p:nvPr>
        </p:nvSpPr>
        <p:spPr>
          <a:xfrm>
            <a:off x="1381760" y="1998345"/>
            <a:ext cx="584390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a:solidFill>
                  <a:schemeClr val="bg1"/>
                </a:solidFill>
                <a:latin typeface="方正公文小标宋" panose="02000500000000000000" charset="-122"/>
                <a:ea typeface="方正公文小标宋" panose="02000500000000000000" charset="-122"/>
              </a:rPr>
              <a:t>所想</a:t>
            </a:r>
            <a:r>
              <a:rPr lang="en-US" altLang="zh-CN" sz="3200">
                <a:solidFill>
                  <a:schemeClr val="bg1"/>
                </a:solidFill>
                <a:latin typeface="方正公文小标宋" panose="02000500000000000000" charset="-122"/>
                <a:ea typeface="方正公文小标宋" panose="02000500000000000000" charset="-122"/>
              </a:rPr>
              <a:t>·</a:t>
            </a:r>
            <a:r>
              <a:rPr lang="zh-CN" altLang="en-US" sz="3200">
                <a:solidFill>
                  <a:schemeClr val="bg1"/>
                </a:solidFill>
                <a:latin typeface="方正公文小标宋" panose="02000500000000000000" charset="-122"/>
                <a:ea typeface="方正公文小标宋" panose="02000500000000000000" charset="-122"/>
              </a:rPr>
              <a:t>由你</a:t>
            </a:r>
          </a:p>
        </p:txBody>
      </p:sp>
      <p:sp>
        <p:nvSpPr>
          <p:cNvPr id="18" name="文本框 17"/>
          <p:cNvSpPr txBox="1"/>
          <p:nvPr>
            <p:custDataLst>
              <p:tags r:id="rId10"/>
            </p:custDataLst>
          </p:nvPr>
        </p:nvSpPr>
        <p:spPr>
          <a:xfrm>
            <a:off x="1988820" y="2581910"/>
            <a:ext cx="77184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rPr>
              <a:t>------</a:t>
            </a:r>
            <a:r>
              <a:rPr>
                <a:solidFill>
                  <a:schemeClr val="bg1"/>
                </a:solidFill>
                <a:latin typeface="方正公文小标宋" panose="02000500000000000000" charset="-122"/>
                <a:ea typeface="方正公文小标宋" panose="02000500000000000000" charset="-122"/>
                <a:cs typeface="方正公文小标宋" panose="02000500000000000000" charset="-122"/>
              </a:rPr>
              <a:t>全新长轴距GLC SUV西区上市品鉴会</a:t>
            </a:r>
          </a:p>
        </p:txBody>
      </p:sp>
      <p:sp>
        <p:nvSpPr>
          <p:cNvPr id="9" name="文本框 8"/>
          <p:cNvSpPr txBox="1"/>
          <p:nvPr>
            <p:custDataLst>
              <p:tags r:id="rId11"/>
            </p:custDataLst>
          </p:nvPr>
        </p:nvSpPr>
        <p:spPr>
          <a:xfrm>
            <a:off x="1459865" y="3235325"/>
            <a:ext cx="5765800"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a:solidFill>
                  <a:schemeClr val="bg1"/>
                </a:solidFill>
                <a:latin typeface="方正公文小标宋" panose="02000500000000000000" charset="-122"/>
                <a:ea typeface="方正公文小标宋" panose="02000500000000000000" charset="-122"/>
              </a:rPr>
              <a:t>活动时间：</a:t>
            </a:r>
            <a:r>
              <a:rPr lang="en-US" altLang="zh-CN">
                <a:solidFill>
                  <a:schemeClr val="bg1"/>
                </a:solidFill>
                <a:latin typeface="方正公文小标宋" panose="02000500000000000000" charset="-122"/>
                <a:ea typeface="方正公文小标宋" panose="02000500000000000000" charset="-122"/>
              </a:rPr>
              <a:t>2023</a:t>
            </a:r>
            <a:r>
              <a:rPr lang="zh-CN" altLang="en-US">
                <a:solidFill>
                  <a:schemeClr val="bg1"/>
                </a:solidFill>
                <a:latin typeface="方正公文小标宋" panose="02000500000000000000" charset="-122"/>
                <a:ea typeface="方正公文小标宋" panose="02000500000000000000" charset="-122"/>
              </a:rPr>
              <a:t>年</a:t>
            </a:r>
            <a:r>
              <a:rPr lang="en-US" altLang="zh-CN">
                <a:solidFill>
                  <a:schemeClr val="bg1"/>
                </a:solidFill>
                <a:latin typeface="方正公文小标宋" panose="02000500000000000000" charset="-122"/>
                <a:ea typeface="方正公文小标宋" panose="02000500000000000000" charset="-122"/>
              </a:rPr>
              <a:t>5</a:t>
            </a:r>
            <a:r>
              <a:rPr lang="zh-CN" altLang="en-US">
                <a:solidFill>
                  <a:schemeClr val="bg1"/>
                </a:solidFill>
                <a:latin typeface="方正公文小标宋" panose="02000500000000000000" charset="-122"/>
                <a:ea typeface="方正公文小标宋" panose="02000500000000000000" charset="-122"/>
              </a:rPr>
              <a:t>月</a:t>
            </a:r>
            <a:r>
              <a:rPr lang="en-US" altLang="zh-CN">
                <a:solidFill>
                  <a:schemeClr val="bg1"/>
                </a:solidFill>
                <a:latin typeface="方正公文小标宋" panose="02000500000000000000" charset="-122"/>
                <a:ea typeface="方正公文小标宋" panose="02000500000000000000" charset="-122"/>
              </a:rPr>
              <a:t>6</a:t>
            </a:r>
            <a:r>
              <a:rPr lang="zh-CN" altLang="en-US">
                <a:solidFill>
                  <a:schemeClr val="bg1"/>
                </a:solidFill>
                <a:latin typeface="方正公文小标宋" panose="02000500000000000000" charset="-122"/>
                <a:ea typeface="方正公文小标宋" panose="02000500000000000000" charset="-122"/>
              </a:rPr>
              <a:t>日（暂定）</a:t>
            </a:r>
          </a:p>
          <a:p>
            <a:pPr fontAlgn="auto">
              <a:lnSpc>
                <a:spcPct val="150000"/>
              </a:lnSpc>
            </a:pPr>
            <a:r>
              <a:rPr lang="zh-CN" altLang="en-US">
                <a:solidFill>
                  <a:schemeClr val="bg1"/>
                </a:solidFill>
                <a:latin typeface="方正公文小标宋" panose="02000500000000000000" charset="-122"/>
                <a:ea typeface="方正公文小标宋" panose="02000500000000000000" charset="-122"/>
              </a:rPr>
              <a:t>活动地点：</a:t>
            </a:r>
            <a:r>
              <a:rPr lang="zh-CN">
                <a:solidFill>
                  <a:schemeClr val="bg1"/>
                </a:solidFill>
                <a:latin typeface="方正公文小标宋" panose="02000500000000000000" charset="-122"/>
                <a:ea typeface="方正公文小标宋" panose="02000500000000000000" charset="-122"/>
              </a:rPr>
              <a:t>西安</a:t>
            </a:r>
            <a:r>
              <a:rPr lang="en-US" altLang="zh-CN">
                <a:solidFill>
                  <a:schemeClr val="bg1"/>
                </a:solidFill>
                <a:latin typeface="方正公文小标宋" panose="02000500000000000000" charset="-122"/>
                <a:ea typeface="方正公文小标宋" panose="02000500000000000000" charset="-122"/>
              </a:rPr>
              <a:t>W</a:t>
            </a:r>
            <a:r>
              <a:rPr lang="zh-CN" altLang="en-US">
                <a:solidFill>
                  <a:schemeClr val="bg1"/>
                </a:solidFill>
                <a:latin typeface="方正公文小标宋" panose="02000500000000000000" charset="-122"/>
                <a:ea typeface="方正公文小标宋" panose="02000500000000000000" charset="-122"/>
              </a:rPr>
              <a:t>酒店</a:t>
            </a:r>
            <a:r>
              <a:rPr lang="en-US" altLang="zh-CN">
                <a:solidFill>
                  <a:schemeClr val="bg1"/>
                </a:solidFill>
                <a:latin typeface="方正公文小标宋" panose="02000500000000000000" charset="-122"/>
                <a:ea typeface="方正公文小标宋" panose="02000500000000000000" charset="-122"/>
              </a:rPr>
              <a:t>2</a:t>
            </a:r>
            <a:r>
              <a:rPr lang="zh-CN" altLang="en-US">
                <a:solidFill>
                  <a:schemeClr val="bg1"/>
                </a:solidFill>
                <a:latin typeface="方正公文小标宋" panose="02000500000000000000" charset="-122"/>
                <a:ea typeface="方正公文小标宋" panose="02000500000000000000" charset="-122"/>
              </a:rPr>
              <a:t>楼风华厅</a:t>
            </a:r>
          </a:p>
          <a:p>
            <a:pPr fontAlgn="auto">
              <a:lnSpc>
                <a:spcPct val="150000"/>
              </a:lnSpc>
            </a:pPr>
            <a:r>
              <a:rPr lang="zh-CN" altLang="en-US">
                <a:solidFill>
                  <a:schemeClr val="bg1"/>
                </a:solidFill>
                <a:latin typeface="方正公文小标宋" panose="02000500000000000000" charset="-122"/>
                <a:ea typeface="方正公文小标宋" panose="02000500000000000000" charset="-122"/>
              </a:rPr>
              <a:t>活动人数：</a:t>
            </a:r>
            <a:r>
              <a:rPr lang="en-US" altLang="zh-CN">
                <a:solidFill>
                  <a:schemeClr val="bg1"/>
                </a:solidFill>
                <a:latin typeface="方正公文小标宋" panose="02000500000000000000" charset="-122"/>
                <a:ea typeface="方正公文小标宋" panose="02000500000000000000" charset="-122"/>
              </a:rPr>
              <a:t>200</a:t>
            </a:r>
            <a:r>
              <a:rPr lang="zh-CN" altLang="en-US">
                <a:solidFill>
                  <a:schemeClr val="bg1"/>
                </a:solidFill>
                <a:latin typeface="方正公文小标宋" panose="02000500000000000000" charset="-122"/>
                <a:ea typeface="方正公文小标宋" panose="02000500000000000000" charset="-122"/>
              </a:rPr>
              <a:t>人</a:t>
            </a:r>
          </a:p>
          <a:p>
            <a:pPr fontAlgn="auto">
              <a:lnSpc>
                <a:spcPct val="150000"/>
              </a:lnSpc>
            </a:pPr>
            <a:r>
              <a:rPr lang="zh-CN" altLang="en-US">
                <a:solidFill>
                  <a:schemeClr val="bg1"/>
                </a:solidFill>
                <a:latin typeface="方正公文小标宋" panose="02000500000000000000" charset="-122"/>
                <a:ea typeface="方正公文小标宋" panose="02000500000000000000" charset="-122"/>
              </a:rPr>
              <a:t>活动形式：新车发布</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试乘试驾</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晚宴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3"/>
            </p:custDataLst>
          </p:nvPr>
        </p:nvPicPr>
        <p:blipFill>
          <a:blip r:embed="rId2"/>
          <a:stretch>
            <a:fillRect/>
          </a:stretch>
        </p:blipFill>
        <p:spPr>
          <a:xfrm>
            <a:off x="0" y="0"/>
            <a:ext cx="12188825" cy="6857365"/>
          </a:xfrm>
          <a:prstGeom prst="rect">
            <a:avLst/>
          </a:prstGeom>
        </p:spPr>
      </p:pic>
      <p:sp>
        <p:nvSpPr>
          <p:cNvPr id="5" name="文本框 4"/>
          <p:cNvSpPr txBox="1"/>
          <p:nvPr>
            <p:custDataLst>
              <p:tags r:id="rId4"/>
            </p:custDataLst>
          </p:nvPr>
        </p:nvSpPr>
        <p:spPr>
          <a:xfrm>
            <a:off x="5546725" y="2727960"/>
            <a:ext cx="10972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方正公文小标宋" panose="02000500000000000000" charset="-122"/>
                <a:ea typeface="方正公文小标宋" panose="02000500000000000000" charset="-122"/>
              </a:rPr>
              <a:t>第三序曲</a:t>
            </a:r>
          </a:p>
        </p:txBody>
      </p:sp>
      <p:grpSp>
        <p:nvGrpSpPr>
          <p:cNvPr id="8" name="组合 7"/>
          <p:cNvGrpSpPr/>
          <p:nvPr/>
        </p:nvGrpSpPr>
        <p:grpSpPr>
          <a:xfrm>
            <a:off x="5873750" y="3096260"/>
            <a:ext cx="443230" cy="380365"/>
            <a:chOff x="9233" y="5314"/>
            <a:chExt cx="732" cy="730"/>
          </a:xfrm>
        </p:grpSpPr>
        <p:cxnSp>
          <p:nvCxnSpPr>
            <p:cNvPr id="6" name="直接连接符 5"/>
            <p:cNvCxnSpPr/>
            <p:nvPr>
              <p:custDataLst>
                <p:tags r:id="rId5"/>
              </p:custDataLst>
            </p:nvPr>
          </p:nvCxnSpPr>
          <p:spPr>
            <a:xfrm>
              <a:off x="9235"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6"/>
              </p:custDataLst>
            </p:nvPr>
          </p:nvCxnSpPr>
          <p:spPr>
            <a:xfrm flipH="1">
              <a:off x="9233"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custDataLst>
              <p:tags r:id="rId7"/>
            </p:custDataLst>
          </p:nvPr>
        </p:nvSpPr>
        <p:spPr>
          <a:xfrm>
            <a:off x="5749290" y="3572510"/>
            <a:ext cx="690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方正公文小标宋" panose="02000500000000000000" charset="-122"/>
                <a:ea typeface="方正公文小标宋" panose="02000500000000000000" charset="-122"/>
              </a:rPr>
              <a:t>响</a:t>
            </a:r>
          </a:p>
        </p:txBody>
      </p:sp>
      <p:sp>
        <p:nvSpPr>
          <p:cNvPr id="12" name="文本框 11"/>
          <p:cNvSpPr txBox="1"/>
          <p:nvPr>
            <p:custDataLst>
              <p:tags r:id="rId8"/>
            </p:custDataLst>
          </p:nvPr>
        </p:nvSpPr>
        <p:spPr>
          <a:xfrm>
            <a:off x="3214370" y="202374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宣</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传</a:t>
            </a:r>
          </a:p>
        </p:txBody>
      </p:sp>
      <p:sp>
        <p:nvSpPr>
          <p:cNvPr id="13" name="文本框 12"/>
          <p:cNvSpPr txBox="1"/>
          <p:nvPr>
            <p:custDataLst>
              <p:tags r:id="rId9"/>
            </p:custDataLst>
          </p:nvPr>
        </p:nvSpPr>
        <p:spPr>
          <a:xfrm>
            <a:off x="9150985" y="3449320"/>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建</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议</a:t>
            </a:r>
          </a:p>
        </p:txBody>
      </p:sp>
      <p:sp>
        <p:nvSpPr>
          <p:cNvPr id="14" name="椭圆 13"/>
          <p:cNvSpPr/>
          <p:nvPr>
            <p:custDataLst>
              <p:tags r:id="rId10"/>
            </p:custDataLst>
          </p:nvPr>
        </p:nvSpPr>
        <p:spPr>
          <a:xfrm>
            <a:off x="3194685" y="2050415"/>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custDataLst>
              <p:tags r:id="rId11"/>
            </p:custDataLst>
          </p:nvPr>
        </p:nvSpPr>
        <p:spPr>
          <a:xfrm>
            <a:off x="9150985" y="3486150"/>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custDataLst>
              <p:tags r:id="rId12"/>
            </p:custDataLst>
          </p:nvPr>
        </p:nvSpPr>
        <p:spPr>
          <a:xfrm>
            <a:off x="5238750" y="3164205"/>
            <a:ext cx="696595" cy="245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a:solidFill>
                  <a:schemeClr val="bg1"/>
                </a:solidFill>
              </a:rPr>
              <a:t>Mercedes</a:t>
            </a:r>
          </a:p>
        </p:txBody>
      </p:sp>
      <p:sp>
        <p:nvSpPr>
          <p:cNvPr id="3" name="文本框 2"/>
          <p:cNvSpPr txBox="1"/>
          <p:nvPr>
            <p:custDataLst>
              <p:tags r:id="rId13"/>
            </p:custDataLst>
          </p:nvPr>
        </p:nvSpPr>
        <p:spPr>
          <a:xfrm>
            <a:off x="6224905" y="3164205"/>
            <a:ext cx="58102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000">
                <a:solidFill>
                  <a:schemeClr val="bg1"/>
                </a:solidFill>
              </a:rPr>
              <a:t>Benz</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宣传建议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3" name="文本框 105"/>
          <p:cNvSpPr>
            <a:spLocks noChangeArrowheads="1"/>
          </p:cNvSpPr>
          <p:nvPr>
            <p:custDataLst>
              <p:tags r:id="rId9"/>
            </p:custDataLst>
          </p:nvPr>
        </p:nvSpPr>
        <p:spPr bwMode="auto">
          <a:xfrm>
            <a:off x="445770" y="1071245"/>
            <a:ext cx="1229360" cy="34544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ctr" fontAlgn="auto">
              <a:lnSpc>
                <a:spcPct val="100000"/>
              </a:lnSpc>
            </a:pPr>
            <a:r>
              <a:rPr lang="zh-CN" altLang="en-US" sz="1800">
                <a:solidFill>
                  <a:schemeClr val="tx1"/>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阶段</a:t>
            </a:r>
            <a:endParaRPr lang="zh-CN" altLang="en-US" sz="1800">
              <a:solidFill>
                <a:schemeClr val="tx1"/>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25" name="文本框 105"/>
          <p:cNvSpPr>
            <a:spLocks noChangeArrowheads="1"/>
          </p:cNvSpPr>
          <p:nvPr>
            <p:custDataLst>
              <p:tags r:id="rId10"/>
            </p:custDataLst>
          </p:nvPr>
        </p:nvSpPr>
        <p:spPr bwMode="auto">
          <a:xfrm>
            <a:off x="1801495" y="1070928"/>
            <a:ext cx="2114550"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前期预热</a:t>
            </a:r>
          </a:p>
        </p:txBody>
      </p:sp>
      <p:sp>
        <p:nvSpPr>
          <p:cNvPr id="26" name="文本框 105"/>
          <p:cNvSpPr>
            <a:spLocks noChangeArrowheads="1"/>
          </p:cNvSpPr>
          <p:nvPr>
            <p:custDataLst>
              <p:tags r:id="rId11"/>
            </p:custDataLst>
          </p:nvPr>
        </p:nvSpPr>
        <p:spPr bwMode="auto">
          <a:xfrm>
            <a:off x="4042410" y="1070293"/>
            <a:ext cx="231584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活动传播</a:t>
            </a:r>
          </a:p>
        </p:txBody>
      </p:sp>
      <p:sp>
        <p:nvSpPr>
          <p:cNvPr id="27" name="文本框 105"/>
          <p:cNvSpPr>
            <a:spLocks noChangeArrowheads="1"/>
          </p:cNvSpPr>
          <p:nvPr>
            <p:custDataLst>
              <p:tags r:id="rId12"/>
            </p:custDataLst>
          </p:nvPr>
        </p:nvSpPr>
        <p:spPr bwMode="auto">
          <a:xfrm>
            <a:off x="6484620" y="1070293"/>
            <a:ext cx="223583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活动当天</a:t>
            </a:r>
          </a:p>
        </p:txBody>
      </p:sp>
      <p:sp>
        <p:nvSpPr>
          <p:cNvPr id="78" name="文本框 105"/>
          <p:cNvSpPr>
            <a:spLocks noChangeArrowheads="1"/>
          </p:cNvSpPr>
          <p:nvPr>
            <p:custDataLst>
              <p:tags r:id="rId13"/>
            </p:custDataLst>
          </p:nvPr>
        </p:nvSpPr>
        <p:spPr bwMode="auto">
          <a:xfrm>
            <a:off x="8846820" y="1047433"/>
            <a:ext cx="223583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续热期</a:t>
            </a:r>
          </a:p>
        </p:txBody>
      </p:sp>
      <p:sp>
        <p:nvSpPr>
          <p:cNvPr id="79" name="文本框 105"/>
          <p:cNvSpPr>
            <a:spLocks noChangeArrowheads="1"/>
          </p:cNvSpPr>
          <p:nvPr>
            <p:custDataLst>
              <p:tags r:id="rId14"/>
            </p:custDataLst>
          </p:nvPr>
        </p:nvSpPr>
        <p:spPr bwMode="auto">
          <a:xfrm>
            <a:off x="445770" y="1695768"/>
            <a:ext cx="1229360" cy="50673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传播主题</a:t>
            </a:r>
          </a:p>
        </p:txBody>
      </p:sp>
      <p:sp>
        <p:nvSpPr>
          <p:cNvPr id="80" name="文本框 105"/>
          <p:cNvSpPr>
            <a:spLocks noChangeArrowheads="1"/>
          </p:cNvSpPr>
          <p:nvPr>
            <p:custDataLst>
              <p:tags r:id="rId15"/>
            </p:custDataLst>
          </p:nvPr>
        </p:nvSpPr>
        <p:spPr bwMode="auto">
          <a:xfrm>
            <a:off x="1801495" y="1765300"/>
            <a:ext cx="9281160" cy="368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r>
              <a:rPr lang="zh-CN" altLang="en-US">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所想</a:t>
            </a:r>
            <a:r>
              <a:rPr lang="en-US" altLang="zh-CN">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r>
              <a:rPr lang="en-US" altLang="zh-CN">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sz="1400">
                <a:solidFill>
                  <a:schemeClr val="tx1"/>
                </a:solidFill>
                <a:latin typeface="方正公文小标宋" panose="02000500000000000000" charset="-122"/>
                <a:ea typeface="方正公文小标宋" panose="02000500000000000000" charset="-122"/>
                <a:cs typeface="方正公文小标宋" panose="02000500000000000000" charset="-122"/>
                <a:sym typeface="+mn-ea"/>
              </a:rPr>
              <a:t>全新长轴距GLC SUV西区上市品鉴会</a:t>
            </a:r>
            <a:endParaRPr lang="zh-CN" altLang="en-US" sz="1400">
              <a:solidFill>
                <a:schemeClr val="tx1"/>
              </a:solidFill>
              <a:latin typeface="方正公文小标宋" panose="02000500000000000000" charset="-122"/>
              <a:ea typeface="方正公文小标宋" panose="02000500000000000000" charset="-122"/>
              <a:cs typeface="方正公文小标宋" panose="02000500000000000000" charset="-122"/>
              <a:sym typeface="+mn-ea"/>
            </a:endParaRPr>
          </a:p>
        </p:txBody>
      </p:sp>
      <p:sp>
        <p:nvSpPr>
          <p:cNvPr id="81" name="文本框 105"/>
          <p:cNvSpPr>
            <a:spLocks noChangeArrowheads="1"/>
          </p:cNvSpPr>
          <p:nvPr>
            <p:custDataLst>
              <p:tags r:id="rId16"/>
            </p:custDataLst>
          </p:nvPr>
        </p:nvSpPr>
        <p:spPr bwMode="auto">
          <a:xfrm>
            <a:off x="445770" y="2367281"/>
            <a:ext cx="1229995" cy="129159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endParaRPr lang="zh-CN" altLang="en-US" sz="1600">
              <a:solidFill>
                <a:schemeClr val="tx1">
                  <a:lumMod val="85000"/>
                  <a:lumOff val="15000"/>
                </a:schemeClr>
              </a:solidFill>
              <a:latin typeface="方正公文小标宋" panose="02000500000000000000" charset="-122"/>
              <a:ea typeface="方正公文小标宋" panose="02000500000000000000" charset="-122"/>
              <a:sym typeface="宋体" panose="02010600030101010101" pitchFamily="2" charset="-122"/>
            </a:endParaRPr>
          </a:p>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执行内容</a:t>
            </a:r>
          </a:p>
          <a:p>
            <a:pPr algn="ctr">
              <a:lnSpc>
                <a:spcPct val="150000"/>
              </a:lnSpc>
            </a:pPr>
            <a:endPar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82" name="文本框 105"/>
          <p:cNvSpPr>
            <a:spLocks noChangeArrowheads="1"/>
          </p:cNvSpPr>
          <p:nvPr>
            <p:custDataLst>
              <p:tags r:id="rId17"/>
            </p:custDataLst>
          </p:nvPr>
        </p:nvSpPr>
        <p:spPr bwMode="auto">
          <a:xfrm>
            <a:off x="1801495" y="2413953"/>
            <a:ext cx="2187575" cy="119888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、网红拍摄倒计时视频</a:t>
            </a:r>
          </a:p>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a:t>
            </a:r>
            <a:r>
              <a:rPr lang="zh-CN" sz="1200">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长轴距</a:t>
            </a:r>
            <a:r>
              <a:rPr lang="en-US" altLang="zh-CN" sz="1200">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解析</a:t>
            </a:r>
          </a:p>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3</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全新长轴距</a:t>
            </a: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体验试驾报名</a:t>
            </a:r>
          </a:p>
        </p:txBody>
      </p:sp>
      <p:sp>
        <p:nvSpPr>
          <p:cNvPr id="83" name="文本框 105"/>
          <p:cNvSpPr>
            <a:spLocks noChangeArrowheads="1"/>
          </p:cNvSpPr>
          <p:nvPr>
            <p:custDataLst>
              <p:tags r:id="rId18"/>
            </p:custDataLst>
          </p:nvPr>
        </p:nvSpPr>
        <p:spPr bwMode="auto">
          <a:xfrm>
            <a:off x="445770" y="3736341"/>
            <a:ext cx="469900" cy="253809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endParaRPr lang="zh-CN" altLang="en-US" sz="1600">
              <a:solidFill>
                <a:schemeClr val="tx1">
                  <a:lumMod val="85000"/>
                  <a:lumOff val="15000"/>
                </a:schemeClr>
              </a:solidFill>
              <a:latin typeface="方正公文小标宋" panose="02000500000000000000" charset="-122"/>
              <a:ea typeface="方正公文小标宋" panose="02000500000000000000" charset="-122"/>
              <a:sym typeface="宋体" panose="02010600030101010101" pitchFamily="2" charset="-122"/>
            </a:endParaRPr>
          </a:p>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传播内容</a:t>
            </a:r>
          </a:p>
          <a:p>
            <a:pPr algn="ctr">
              <a:lnSpc>
                <a:spcPct val="150000"/>
              </a:lnSpc>
            </a:pPr>
            <a:endPar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84" name="文本框 105"/>
          <p:cNvSpPr>
            <a:spLocks noChangeArrowheads="1"/>
          </p:cNvSpPr>
          <p:nvPr>
            <p:custDataLst>
              <p:tags r:id="rId19"/>
            </p:custDataLst>
          </p:nvPr>
        </p:nvSpPr>
        <p:spPr bwMode="auto">
          <a:xfrm>
            <a:off x="1045210" y="3736341"/>
            <a:ext cx="605790" cy="4603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话题</a:t>
            </a:r>
          </a:p>
        </p:txBody>
      </p:sp>
      <p:sp>
        <p:nvSpPr>
          <p:cNvPr id="85" name="文本框 105"/>
          <p:cNvSpPr>
            <a:spLocks noChangeArrowheads="1"/>
          </p:cNvSpPr>
          <p:nvPr>
            <p:custDataLst>
              <p:tags r:id="rId20"/>
            </p:custDataLst>
          </p:nvPr>
        </p:nvSpPr>
        <p:spPr bwMode="auto">
          <a:xfrm>
            <a:off x="1040130" y="4732656"/>
            <a:ext cx="605155" cy="4603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渠道</a:t>
            </a:r>
            <a:endPar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86" name="文本框 105"/>
          <p:cNvSpPr>
            <a:spLocks noChangeArrowheads="1"/>
          </p:cNvSpPr>
          <p:nvPr>
            <p:custDataLst>
              <p:tags r:id="rId21"/>
            </p:custDataLst>
          </p:nvPr>
        </p:nvSpPr>
        <p:spPr bwMode="auto">
          <a:xfrm>
            <a:off x="1805305" y="3770630"/>
            <a:ext cx="2136140"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王者升级#</a:t>
            </a:r>
          </a:p>
        </p:txBody>
      </p:sp>
      <p:sp>
        <p:nvSpPr>
          <p:cNvPr id="87" name="文本框 105"/>
          <p:cNvSpPr>
            <a:spLocks noChangeArrowheads="1"/>
          </p:cNvSpPr>
          <p:nvPr>
            <p:custDataLst>
              <p:tags r:id="rId22"/>
            </p:custDataLst>
          </p:nvPr>
        </p:nvSpPr>
        <p:spPr bwMode="auto">
          <a:xfrm>
            <a:off x="1775460" y="4639945"/>
            <a:ext cx="2162175" cy="6451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网红渠道发布，</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抖音快手直播</a:t>
            </a: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88" name="文本框 105"/>
          <p:cNvSpPr>
            <a:spLocks noChangeArrowheads="1"/>
          </p:cNvSpPr>
          <p:nvPr>
            <p:custDataLst>
              <p:tags r:id="rId23"/>
            </p:custDataLst>
          </p:nvPr>
        </p:nvSpPr>
        <p:spPr bwMode="auto">
          <a:xfrm>
            <a:off x="1020445" y="5860415"/>
            <a:ext cx="1009332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三大垂媒广宣投放+微博、抖音、B站、小红书、头条号公域自媒体曝光+朋友圈、客户群、微信号私域流量裂变</a:t>
            </a:r>
          </a:p>
        </p:txBody>
      </p:sp>
      <p:sp>
        <p:nvSpPr>
          <p:cNvPr id="89" name="文本框 105"/>
          <p:cNvSpPr>
            <a:spLocks noChangeArrowheads="1"/>
          </p:cNvSpPr>
          <p:nvPr>
            <p:custDataLst>
              <p:tags r:id="rId24"/>
            </p:custDataLst>
          </p:nvPr>
        </p:nvSpPr>
        <p:spPr bwMode="auto">
          <a:xfrm>
            <a:off x="4051935" y="2416175"/>
            <a:ext cx="2314575" cy="11849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fontAlgn="t">
              <a:lnSpc>
                <a:spcPct val="150000"/>
              </a:lnSpc>
            </a:pP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、发布会倒计时海报发布。</a:t>
            </a:r>
          </a:p>
          <a:p>
            <a:pPr algn="l" fontAlgn="t">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、朋友圈</a:t>
            </a:r>
            <a:r>
              <a:rPr 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九宫格图文</a:t>
            </a:r>
          </a:p>
        </p:txBody>
      </p:sp>
      <p:sp>
        <p:nvSpPr>
          <p:cNvPr id="90" name="文本框 105"/>
          <p:cNvSpPr>
            <a:spLocks noChangeArrowheads="1"/>
          </p:cNvSpPr>
          <p:nvPr>
            <p:custDataLst>
              <p:tags r:id="rId25"/>
            </p:custDataLst>
          </p:nvPr>
        </p:nvSpPr>
        <p:spPr bwMode="auto">
          <a:xfrm>
            <a:off x="4042410" y="3757930"/>
            <a:ext cx="474408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#所想</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p>
        </p:txBody>
      </p:sp>
      <p:sp>
        <p:nvSpPr>
          <p:cNvPr id="91" name="文本框 105"/>
          <p:cNvSpPr>
            <a:spLocks noChangeArrowheads="1"/>
          </p:cNvSpPr>
          <p:nvPr>
            <p:custDataLst>
              <p:tags r:id="rId26"/>
            </p:custDataLst>
          </p:nvPr>
        </p:nvSpPr>
        <p:spPr bwMode="auto">
          <a:xfrm>
            <a:off x="4036695" y="4498975"/>
            <a:ext cx="2301875"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BMW</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官微、抖音快手直播，一天两次直播</a:t>
            </a:r>
          </a:p>
          <a:p>
            <a:pPr indent="0" algn="l">
              <a:lnSpc>
                <a:spcPct val="150000"/>
              </a:lnSpc>
              <a:buClrTx/>
              <a:buSzTx/>
              <a:buFont typeface="Arial" pitchFamily="34" charset="0"/>
              <a:buNone/>
            </a:pP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endParaRPr>
          </a:p>
        </p:txBody>
      </p:sp>
      <p:sp>
        <p:nvSpPr>
          <p:cNvPr id="95" name="文本框 105"/>
          <p:cNvSpPr>
            <a:spLocks noChangeArrowheads="1"/>
          </p:cNvSpPr>
          <p:nvPr>
            <p:custDataLst>
              <p:tags r:id="rId27"/>
            </p:custDataLst>
          </p:nvPr>
        </p:nvSpPr>
        <p:spPr bwMode="auto">
          <a:xfrm>
            <a:off x="6437630" y="4501515"/>
            <a:ext cx="2329180"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微博话题讨论、微信话题传播、活动现场快剪视频、活动现场快照发布。</a:t>
            </a:r>
          </a:p>
        </p:txBody>
      </p:sp>
      <p:sp>
        <p:nvSpPr>
          <p:cNvPr id="96" name="文本框 105"/>
          <p:cNvSpPr>
            <a:spLocks noChangeArrowheads="1"/>
          </p:cNvSpPr>
          <p:nvPr>
            <p:custDataLst>
              <p:tags r:id="rId28"/>
            </p:custDataLst>
          </p:nvPr>
        </p:nvSpPr>
        <p:spPr bwMode="auto">
          <a:xfrm>
            <a:off x="8903335" y="2440305"/>
            <a:ext cx="2183765" cy="1146175"/>
          </a:xfrm>
          <a:prstGeom prst="rect">
            <a:avLst/>
          </a:prstGeom>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现场长图海报，车主分享</a:t>
            </a:r>
            <a:r>
              <a:rPr lang="en-US" altLang="zh-CN"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车况，产生裂变式影响，活动曝光最大化。</a:t>
            </a:r>
          </a:p>
        </p:txBody>
      </p:sp>
      <p:sp>
        <p:nvSpPr>
          <p:cNvPr id="97" name="文本框 105"/>
          <p:cNvSpPr>
            <a:spLocks noChangeArrowheads="1"/>
          </p:cNvSpPr>
          <p:nvPr>
            <p:custDataLst>
              <p:tags r:id="rId29"/>
            </p:custDataLst>
          </p:nvPr>
        </p:nvSpPr>
        <p:spPr bwMode="auto">
          <a:xfrm>
            <a:off x="8844280" y="3757295"/>
            <a:ext cx="226885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#挚爱</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p>
        </p:txBody>
      </p:sp>
      <p:sp>
        <p:nvSpPr>
          <p:cNvPr id="98" name="文本框 105"/>
          <p:cNvSpPr>
            <a:spLocks noChangeArrowheads="1"/>
          </p:cNvSpPr>
          <p:nvPr>
            <p:custDataLst>
              <p:tags r:id="rId30"/>
            </p:custDataLst>
          </p:nvPr>
        </p:nvSpPr>
        <p:spPr bwMode="auto">
          <a:xfrm>
            <a:off x="8838565" y="4491355"/>
            <a:ext cx="2269490"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微博话题讨论、微信话题传播、活动现场快剪视频。</a:t>
            </a:r>
          </a:p>
          <a:p>
            <a:pPr indent="0" algn="l">
              <a:lnSpc>
                <a:spcPct val="150000"/>
              </a:lnSpc>
              <a:buClrTx/>
              <a:buSzTx/>
              <a:buFont typeface="Arial" pitchFamily="34" charset="0"/>
              <a:buNone/>
            </a:pP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99" name="文本框 105"/>
          <p:cNvSpPr>
            <a:spLocks noChangeArrowheads="1"/>
          </p:cNvSpPr>
          <p:nvPr>
            <p:custDataLst>
              <p:tags r:id="rId31"/>
            </p:custDataLst>
          </p:nvPr>
        </p:nvSpPr>
        <p:spPr bwMode="auto">
          <a:xfrm>
            <a:off x="6410325" y="2432685"/>
            <a:ext cx="2314575" cy="1168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a:lnSpc>
                <a:spcPct val="150000"/>
              </a:lnSpc>
            </a:pP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、活动现场直播</a:t>
            </a:r>
          </a:p>
          <a:p>
            <a:pPr algn="l">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政策发布。</a:t>
            </a:r>
          </a:p>
          <a:p>
            <a:pPr algn="l">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3</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活动现场互动</a:t>
            </a:r>
          </a:p>
        </p:txBody>
      </p:sp>
      <p:sp>
        <p:nvSpPr>
          <p:cNvPr id="2" name="矩形 1"/>
          <p:cNvSpPr/>
          <p:nvPr>
            <p:custDataLst>
              <p:tags r:id="rId32"/>
            </p:custDataLst>
          </p:nvPr>
        </p:nvSpPr>
        <p:spPr>
          <a:xfrm>
            <a:off x="-53975" y="679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105"/>
          <p:cNvSpPr>
            <a:spLocks noChangeArrowheads="1"/>
          </p:cNvSpPr>
          <p:nvPr>
            <p:custDataLst>
              <p:tags r:id="rId33"/>
            </p:custDataLst>
          </p:nvPr>
        </p:nvSpPr>
        <p:spPr bwMode="auto">
          <a:xfrm>
            <a:off x="427990" y="1134745"/>
            <a:ext cx="1229360" cy="34544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ctr" fontAlgn="auto">
              <a:lnSpc>
                <a:spcPct val="100000"/>
              </a:lnSpc>
            </a:pPr>
            <a:r>
              <a:rPr lang="zh-CN" altLang="en-US" sz="1800">
                <a:solidFill>
                  <a:schemeClr val="tx1"/>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阶段</a:t>
            </a:r>
            <a:endParaRPr lang="zh-CN" altLang="en-US" sz="1800">
              <a:solidFill>
                <a:schemeClr val="tx1"/>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4" name="文本框 105"/>
          <p:cNvSpPr>
            <a:spLocks noChangeArrowheads="1"/>
          </p:cNvSpPr>
          <p:nvPr>
            <p:custDataLst>
              <p:tags r:id="rId34"/>
            </p:custDataLst>
          </p:nvPr>
        </p:nvSpPr>
        <p:spPr bwMode="auto">
          <a:xfrm>
            <a:off x="1783715" y="1134428"/>
            <a:ext cx="2114550"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前期预热</a:t>
            </a:r>
          </a:p>
        </p:txBody>
      </p:sp>
      <p:sp>
        <p:nvSpPr>
          <p:cNvPr id="5" name="文本框 105"/>
          <p:cNvSpPr>
            <a:spLocks noChangeArrowheads="1"/>
          </p:cNvSpPr>
          <p:nvPr>
            <p:custDataLst>
              <p:tags r:id="rId35"/>
            </p:custDataLst>
          </p:nvPr>
        </p:nvSpPr>
        <p:spPr bwMode="auto">
          <a:xfrm>
            <a:off x="4024630" y="1133793"/>
            <a:ext cx="231584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活动传播</a:t>
            </a:r>
          </a:p>
        </p:txBody>
      </p:sp>
      <p:sp>
        <p:nvSpPr>
          <p:cNvPr id="7" name="文本框 105"/>
          <p:cNvSpPr>
            <a:spLocks noChangeArrowheads="1"/>
          </p:cNvSpPr>
          <p:nvPr>
            <p:custDataLst>
              <p:tags r:id="rId36"/>
            </p:custDataLst>
          </p:nvPr>
        </p:nvSpPr>
        <p:spPr bwMode="auto">
          <a:xfrm>
            <a:off x="6466840" y="1133793"/>
            <a:ext cx="223583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活动当天</a:t>
            </a:r>
          </a:p>
        </p:txBody>
      </p:sp>
      <p:sp>
        <p:nvSpPr>
          <p:cNvPr id="8" name="文本框 105"/>
          <p:cNvSpPr>
            <a:spLocks noChangeArrowheads="1"/>
          </p:cNvSpPr>
          <p:nvPr>
            <p:custDataLst>
              <p:tags r:id="rId37"/>
            </p:custDataLst>
          </p:nvPr>
        </p:nvSpPr>
        <p:spPr bwMode="auto">
          <a:xfrm>
            <a:off x="8829040" y="1110933"/>
            <a:ext cx="2235835" cy="36830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00000"/>
              </a:lnSpc>
              <a:buClrTx/>
              <a:buSzTx/>
              <a:buFontTx/>
            </a:pPr>
            <a:r>
              <a:rPr lang="zh-CN" altLang="en-US" sz="1800">
                <a:solidFill>
                  <a:schemeClr val="tx1"/>
                </a:solidFill>
                <a:latin typeface="方正公文小标宋" panose="02000500000000000000" charset="-122"/>
                <a:ea typeface="方正公文小标宋" panose="02000500000000000000" charset="-122"/>
                <a:cs typeface="汉仪黑方简" panose="00020600040101010101" charset="-122"/>
                <a:sym typeface="宋体" panose="02010600030101010101" pitchFamily="2" charset="-122"/>
              </a:rPr>
              <a:t>续热期</a:t>
            </a:r>
          </a:p>
        </p:txBody>
      </p:sp>
      <p:sp>
        <p:nvSpPr>
          <p:cNvPr id="10" name="文本框 105"/>
          <p:cNvSpPr>
            <a:spLocks noChangeArrowheads="1"/>
          </p:cNvSpPr>
          <p:nvPr>
            <p:custDataLst>
              <p:tags r:id="rId38"/>
            </p:custDataLst>
          </p:nvPr>
        </p:nvSpPr>
        <p:spPr bwMode="auto">
          <a:xfrm>
            <a:off x="427990" y="1759268"/>
            <a:ext cx="1229360" cy="50673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传播主题</a:t>
            </a:r>
          </a:p>
        </p:txBody>
      </p:sp>
      <p:sp>
        <p:nvSpPr>
          <p:cNvPr id="11" name="文本框 105"/>
          <p:cNvSpPr>
            <a:spLocks noChangeArrowheads="1"/>
          </p:cNvSpPr>
          <p:nvPr>
            <p:custDataLst>
              <p:tags r:id="rId39"/>
            </p:custDataLst>
          </p:nvPr>
        </p:nvSpPr>
        <p:spPr bwMode="auto">
          <a:xfrm>
            <a:off x="1783715" y="1828800"/>
            <a:ext cx="9281160" cy="368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r>
              <a:rPr lang="zh-CN" altLang="en-US">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所想</a:t>
            </a:r>
            <a:r>
              <a:rPr lang="en-US" altLang="zh-CN">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r>
              <a:rPr lang="en-US" altLang="zh-CN">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sz="1400">
                <a:solidFill>
                  <a:schemeClr val="tx1"/>
                </a:solidFill>
                <a:latin typeface="方正公文小标宋" panose="02000500000000000000" charset="-122"/>
                <a:ea typeface="方正公文小标宋" panose="02000500000000000000" charset="-122"/>
                <a:cs typeface="方正公文小标宋" panose="02000500000000000000" charset="-122"/>
                <a:sym typeface="+mn-ea"/>
              </a:rPr>
              <a:t>全新长轴距GLC SUV西区上市品鉴会</a:t>
            </a:r>
            <a:endParaRPr lang="zh-CN" altLang="en-US" sz="1400">
              <a:solidFill>
                <a:schemeClr val="tx1"/>
              </a:solidFill>
              <a:latin typeface="方正公文小标宋" panose="02000500000000000000" charset="-122"/>
              <a:ea typeface="方正公文小标宋" panose="02000500000000000000" charset="-122"/>
              <a:cs typeface="方正公文小标宋" panose="02000500000000000000" charset="-122"/>
              <a:sym typeface="+mn-ea"/>
            </a:endParaRPr>
          </a:p>
        </p:txBody>
      </p:sp>
      <p:sp>
        <p:nvSpPr>
          <p:cNvPr id="13" name="文本框 105"/>
          <p:cNvSpPr>
            <a:spLocks noChangeArrowheads="1"/>
          </p:cNvSpPr>
          <p:nvPr>
            <p:custDataLst>
              <p:tags r:id="rId40"/>
            </p:custDataLst>
          </p:nvPr>
        </p:nvSpPr>
        <p:spPr bwMode="auto">
          <a:xfrm>
            <a:off x="427990" y="2430781"/>
            <a:ext cx="1229995" cy="129159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endParaRPr lang="zh-CN" altLang="en-US" sz="1600">
              <a:solidFill>
                <a:schemeClr val="tx1">
                  <a:lumMod val="85000"/>
                  <a:lumOff val="15000"/>
                </a:schemeClr>
              </a:solidFill>
              <a:latin typeface="方正公文小标宋" panose="02000500000000000000" charset="-122"/>
              <a:ea typeface="方正公文小标宋" panose="02000500000000000000" charset="-122"/>
              <a:sym typeface="宋体" panose="02010600030101010101" pitchFamily="2" charset="-122"/>
            </a:endParaRPr>
          </a:p>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执行内容</a:t>
            </a:r>
          </a:p>
          <a:p>
            <a:pPr algn="ctr">
              <a:lnSpc>
                <a:spcPct val="150000"/>
              </a:lnSpc>
            </a:pPr>
            <a:endPar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14" name="文本框 105"/>
          <p:cNvSpPr>
            <a:spLocks noChangeArrowheads="1"/>
          </p:cNvSpPr>
          <p:nvPr>
            <p:custDataLst>
              <p:tags r:id="rId41"/>
            </p:custDataLst>
          </p:nvPr>
        </p:nvSpPr>
        <p:spPr bwMode="auto">
          <a:xfrm>
            <a:off x="1783715" y="2477453"/>
            <a:ext cx="2187575" cy="1198880"/>
          </a:xfrm>
          <a:prstGeom prst="rect">
            <a:avLst/>
          </a:prstGeom>
          <a:solidFill>
            <a:schemeClr val="bg1"/>
          </a:solid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、网红拍摄倒计时视频</a:t>
            </a:r>
          </a:p>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a:t>
            </a:r>
            <a:r>
              <a:rPr lang="zh-CN" sz="1200">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长轴距</a:t>
            </a:r>
            <a:r>
              <a:rPr lang="en-US" altLang="zh-CN" sz="1200">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解析</a:t>
            </a:r>
          </a:p>
          <a:p>
            <a:pPr algn="l" fontAlgn="auto">
              <a:lnSpc>
                <a:spcPct val="150000"/>
              </a:lnSpc>
            </a:pP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3</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全新长轴距</a:t>
            </a:r>
            <a:r>
              <a:rPr lang="en-US" altLang="zh-CN"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体验试驾报名</a:t>
            </a:r>
          </a:p>
        </p:txBody>
      </p:sp>
      <p:sp>
        <p:nvSpPr>
          <p:cNvPr id="15" name="文本框 105"/>
          <p:cNvSpPr>
            <a:spLocks noChangeArrowheads="1"/>
          </p:cNvSpPr>
          <p:nvPr>
            <p:custDataLst>
              <p:tags r:id="rId42"/>
            </p:custDataLst>
          </p:nvPr>
        </p:nvSpPr>
        <p:spPr bwMode="auto">
          <a:xfrm>
            <a:off x="427990" y="3799841"/>
            <a:ext cx="469900" cy="253809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endParaRPr lang="zh-CN" altLang="en-US" sz="1600">
              <a:solidFill>
                <a:schemeClr val="tx1">
                  <a:lumMod val="85000"/>
                  <a:lumOff val="15000"/>
                </a:schemeClr>
              </a:solidFill>
              <a:latin typeface="方正公文小标宋" panose="02000500000000000000" charset="-122"/>
              <a:ea typeface="方正公文小标宋" panose="02000500000000000000" charset="-122"/>
              <a:sym typeface="宋体" panose="02010600030101010101" pitchFamily="2" charset="-122"/>
            </a:endParaRPr>
          </a:p>
          <a:p>
            <a:pPr algn="ctr">
              <a:lnSpc>
                <a:spcPct val="150000"/>
              </a:lnSpc>
              <a:buClrTx/>
              <a:buSzTx/>
              <a:buFontTx/>
            </a:pPr>
            <a:r>
              <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传播内容</a:t>
            </a:r>
          </a:p>
          <a:p>
            <a:pPr algn="ctr">
              <a:lnSpc>
                <a:spcPct val="150000"/>
              </a:lnSpc>
            </a:pPr>
            <a:endParaRPr lang="zh-CN" altLang="en-US" sz="18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16" name="文本框 105"/>
          <p:cNvSpPr>
            <a:spLocks noChangeArrowheads="1"/>
          </p:cNvSpPr>
          <p:nvPr>
            <p:custDataLst>
              <p:tags r:id="rId43"/>
            </p:custDataLst>
          </p:nvPr>
        </p:nvSpPr>
        <p:spPr bwMode="auto">
          <a:xfrm>
            <a:off x="1027430" y="3799841"/>
            <a:ext cx="605790" cy="4603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话题</a:t>
            </a:r>
          </a:p>
        </p:txBody>
      </p:sp>
      <p:sp>
        <p:nvSpPr>
          <p:cNvPr id="17" name="文本框 105"/>
          <p:cNvSpPr>
            <a:spLocks noChangeArrowheads="1"/>
          </p:cNvSpPr>
          <p:nvPr>
            <p:custDataLst>
              <p:tags r:id="rId44"/>
            </p:custDataLst>
          </p:nvPr>
        </p:nvSpPr>
        <p:spPr bwMode="auto">
          <a:xfrm>
            <a:off x="1022350" y="4796156"/>
            <a:ext cx="605155" cy="4603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渠道</a:t>
            </a:r>
            <a:endParaRPr lang="zh-CN" altLang="en-US" sz="16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20" name="文本框 105"/>
          <p:cNvSpPr>
            <a:spLocks noChangeArrowheads="1"/>
          </p:cNvSpPr>
          <p:nvPr>
            <p:custDataLst>
              <p:tags r:id="rId45"/>
            </p:custDataLst>
          </p:nvPr>
        </p:nvSpPr>
        <p:spPr bwMode="auto">
          <a:xfrm>
            <a:off x="1787525" y="3834130"/>
            <a:ext cx="2136140"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全新</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王者升级#</a:t>
            </a:r>
          </a:p>
        </p:txBody>
      </p:sp>
      <p:sp>
        <p:nvSpPr>
          <p:cNvPr id="21" name="文本框 105"/>
          <p:cNvSpPr>
            <a:spLocks noChangeArrowheads="1"/>
          </p:cNvSpPr>
          <p:nvPr>
            <p:custDataLst>
              <p:tags r:id="rId46"/>
            </p:custDataLst>
          </p:nvPr>
        </p:nvSpPr>
        <p:spPr bwMode="auto">
          <a:xfrm>
            <a:off x="1757680" y="4703445"/>
            <a:ext cx="2162175" cy="6451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网红渠道发布，</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抖音快手直播</a:t>
            </a: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22" name="文本框 105"/>
          <p:cNvSpPr>
            <a:spLocks noChangeArrowheads="1"/>
          </p:cNvSpPr>
          <p:nvPr>
            <p:custDataLst>
              <p:tags r:id="rId47"/>
            </p:custDataLst>
          </p:nvPr>
        </p:nvSpPr>
        <p:spPr bwMode="auto">
          <a:xfrm>
            <a:off x="1002665" y="5923915"/>
            <a:ext cx="1009332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三大垂媒广宣投放+微博、抖音、B站、小红书、头条号公域自媒体曝光+朋友圈、客户群、微信号私域流量裂变</a:t>
            </a:r>
          </a:p>
        </p:txBody>
      </p:sp>
      <p:sp>
        <p:nvSpPr>
          <p:cNvPr id="24" name="文本框 105"/>
          <p:cNvSpPr>
            <a:spLocks noChangeArrowheads="1"/>
          </p:cNvSpPr>
          <p:nvPr>
            <p:custDataLst>
              <p:tags r:id="rId48"/>
            </p:custDataLst>
          </p:nvPr>
        </p:nvSpPr>
        <p:spPr bwMode="auto">
          <a:xfrm>
            <a:off x="4034155" y="2479675"/>
            <a:ext cx="2314575" cy="11849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fontAlgn="t">
              <a:lnSpc>
                <a:spcPct val="150000"/>
              </a:lnSpc>
            </a:pP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、发布会倒计时海报发布。</a:t>
            </a:r>
          </a:p>
          <a:p>
            <a:pPr algn="l" fontAlgn="t">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、朋友圈</a:t>
            </a:r>
            <a:r>
              <a:rPr 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九宫格图文</a:t>
            </a:r>
          </a:p>
        </p:txBody>
      </p:sp>
      <p:sp>
        <p:nvSpPr>
          <p:cNvPr id="28" name="文本框 105"/>
          <p:cNvSpPr>
            <a:spLocks noChangeArrowheads="1"/>
          </p:cNvSpPr>
          <p:nvPr>
            <p:custDataLst>
              <p:tags r:id="rId49"/>
            </p:custDataLst>
          </p:nvPr>
        </p:nvSpPr>
        <p:spPr bwMode="auto">
          <a:xfrm>
            <a:off x="4024630" y="3821430"/>
            <a:ext cx="474408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#所想</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p>
        </p:txBody>
      </p:sp>
      <p:sp>
        <p:nvSpPr>
          <p:cNvPr id="29" name="文本框 105"/>
          <p:cNvSpPr>
            <a:spLocks noChangeArrowheads="1"/>
          </p:cNvSpPr>
          <p:nvPr>
            <p:custDataLst>
              <p:tags r:id="rId50"/>
            </p:custDataLst>
          </p:nvPr>
        </p:nvSpPr>
        <p:spPr bwMode="auto">
          <a:xfrm>
            <a:off x="4018915" y="4562475"/>
            <a:ext cx="2301875"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BMW</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官微、抖音快手直播，一天两次直播</a:t>
            </a:r>
          </a:p>
          <a:p>
            <a:pPr indent="0" algn="l">
              <a:lnSpc>
                <a:spcPct val="150000"/>
              </a:lnSpc>
              <a:buClrTx/>
              <a:buSzTx/>
              <a:buFont typeface="Arial" pitchFamily="34" charset="0"/>
              <a:buNone/>
            </a:pP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endParaRPr>
          </a:p>
        </p:txBody>
      </p:sp>
      <p:sp>
        <p:nvSpPr>
          <p:cNvPr id="30" name="文本框 105"/>
          <p:cNvSpPr>
            <a:spLocks noChangeArrowheads="1"/>
          </p:cNvSpPr>
          <p:nvPr>
            <p:custDataLst>
              <p:tags r:id="rId51"/>
            </p:custDataLst>
          </p:nvPr>
        </p:nvSpPr>
        <p:spPr bwMode="auto">
          <a:xfrm>
            <a:off x="6419850" y="4565015"/>
            <a:ext cx="2329180"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微博话题讨论、微信话题传播、活动现场快剪视频、活动现场快照发布。</a:t>
            </a:r>
          </a:p>
        </p:txBody>
      </p:sp>
      <p:sp>
        <p:nvSpPr>
          <p:cNvPr id="31" name="文本框 105"/>
          <p:cNvSpPr>
            <a:spLocks noChangeArrowheads="1"/>
          </p:cNvSpPr>
          <p:nvPr>
            <p:custDataLst>
              <p:tags r:id="rId52"/>
            </p:custDataLst>
          </p:nvPr>
        </p:nvSpPr>
        <p:spPr bwMode="auto">
          <a:xfrm>
            <a:off x="8885555" y="2503805"/>
            <a:ext cx="2183765" cy="1146175"/>
          </a:xfrm>
          <a:prstGeom prst="rect">
            <a:avLst/>
          </a:prstGeom>
          <a:ln w="9525">
            <a:noFill/>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buClrTx/>
              <a:buSzTx/>
              <a:buFontTx/>
            </a:pPr>
            <a:r>
              <a:rPr lang="zh-CN" altLang="en-US"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现场长图海报，车主分享</a:t>
            </a:r>
            <a:r>
              <a:rPr lang="en-US" altLang="zh-CN"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000">
                <a:solidFill>
                  <a:schemeClr val="tx1"/>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车况，产生裂变式影响，活动曝光最大化。</a:t>
            </a:r>
          </a:p>
        </p:txBody>
      </p:sp>
      <p:sp>
        <p:nvSpPr>
          <p:cNvPr id="32" name="文本框 105"/>
          <p:cNvSpPr>
            <a:spLocks noChangeArrowheads="1"/>
          </p:cNvSpPr>
          <p:nvPr>
            <p:custDataLst>
              <p:tags r:id="rId53"/>
            </p:custDataLst>
          </p:nvPr>
        </p:nvSpPr>
        <p:spPr bwMode="auto">
          <a:xfrm>
            <a:off x="8826500" y="3820795"/>
            <a:ext cx="2268855" cy="414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ctr">
              <a:lnSpc>
                <a:spcPct val="150000"/>
              </a:lnSpc>
            </a:pP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#挚爱</a:t>
            </a:r>
            <a:r>
              <a:rPr lang="en-US" altLang="zh-CN"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altLang="en-US" sz="14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由你#</a:t>
            </a:r>
          </a:p>
        </p:txBody>
      </p:sp>
      <p:sp>
        <p:nvSpPr>
          <p:cNvPr id="33" name="文本框 105"/>
          <p:cNvSpPr>
            <a:spLocks noChangeArrowheads="1"/>
          </p:cNvSpPr>
          <p:nvPr>
            <p:custDataLst>
              <p:tags r:id="rId54"/>
            </p:custDataLst>
          </p:nvPr>
        </p:nvSpPr>
        <p:spPr bwMode="auto">
          <a:xfrm>
            <a:off x="8820785" y="4554855"/>
            <a:ext cx="2269490" cy="9220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sp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indent="0" algn="l">
              <a:lnSpc>
                <a:spcPct val="150000"/>
              </a:lnSpc>
              <a:buClrTx/>
              <a:buSzTx/>
              <a:buFont typeface="Arial" pitchFamily="34" charset="0"/>
              <a:buNone/>
            </a:pP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rPr>
              <a:t>微博话题讨论、微信话题传播、活动现场快剪视频。</a:t>
            </a:r>
          </a:p>
          <a:p>
            <a:pPr indent="0" algn="l">
              <a:lnSpc>
                <a:spcPct val="150000"/>
              </a:lnSpc>
              <a:buClrTx/>
              <a:buSzTx/>
              <a:buFont typeface="Arial" pitchFamily="34" charset="0"/>
              <a:buNone/>
            </a:pPr>
            <a:endPar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幼线简体" panose="03000509000000000000" charset="-122"/>
              <a:sym typeface="宋体" panose="02010600030101010101" pitchFamily="2" charset="-122"/>
            </a:endParaRPr>
          </a:p>
        </p:txBody>
      </p:sp>
      <p:sp>
        <p:nvSpPr>
          <p:cNvPr id="34" name="文本框 105"/>
          <p:cNvSpPr>
            <a:spLocks noChangeArrowheads="1"/>
          </p:cNvSpPr>
          <p:nvPr>
            <p:custDataLst>
              <p:tags r:id="rId55"/>
            </p:custDataLst>
          </p:nvPr>
        </p:nvSpPr>
        <p:spPr bwMode="auto">
          <a:xfrm>
            <a:off x="6392545" y="2496185"/>
            <a:ext cx="2314575" cy="1168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style>
          <a:lnRef idx="2">
            <a:schemeClr val="dk1"/>
          </a:lnRef>
          <a:fillRef idx="1">
            <a:schemeClr val="lt1"/>
          </a:fillRef>
          <a:effectRef idx="0">
            <a:schemeClr val="dk1"/>
          </a:effectRef>
          <a:fontRef idx="minor">
            <a:schemeClr val="dk1"/>
          </a:fontRef>
        </p:style>
        <p:txBody>
          <a:bodyPr wrap="square" anchor="ctr" anchorCtr="0">
            <a:noAutofit/>
          </a:bodyPr>
          <a:lstStyle>
            <a:defPPr>
              <a:defRPr lang="zh-CN"/>
            </a:defPPr>
            <a:lvl1pPr marL="0" algn="l" defTabSz="914400" rtl="0" eaLnBrk="1" latinLnBrk="0" hangingPunct="1">
              <a:defRPr sz="1800" kern="1200">
                <a:solidFill>
                  <a:schemeClr val="tx1"/>
                </a:solidFill>
                <a:latin typeface="Arial" pitchFamily="34" charset="0"/>
                <a:ea typeface="+mn-ea"/>
                <a:cs typeface="+mn-cs"/>
              </a:defRPr>
            </a:lvl1pPr>
            <a:lvl2pPr marL="742950" indent="-285750" algn="l" defTabSz="914400" rtl="0" eaLnBrk="1" latinLnBrk="0" hangingPunct="1">
              <a:defRPr sz="1800" kern="1200">
                <a:solidFill>
                  <a:schemeClr val="tx1"/>
                </a:solidFill>
                <a:latin typeface="Arial" pitchFamily="34" charset="0"/>
                <a:ea typeface="+mn-ea"/>
                <a:cs typeface="+mn-cs"/>
              </a:defRPr>
            </a:lvl2pPr>
            <a:lvl3pPr marL="1143000" indent="-228600" algn="l" defTabSz="914400" rtl="0" eaLnBrk="1" latinLnBrk="0" hangingPunct="1">
              <a:defRPr sz="1800" kern="1200">
                <a:solidFill>
                  <a:schemeClr val="tx1"/>
                </a:solidFill>
                <a:latin typeface="Arial" pitchFamily="34" charset="0"/>
                <a:ea typeface="+mn-ea"/>
                <a:cs typeface="+mn-cs"/>
              </a:defRPr>
            </a:lvl3pPr>
            <a:lvl4pPr marL="1600200" indent="-228600" algn="l" defTabSz="914400" rtl="0" eaLnBrk="1" latinLnBrk="0" hangingPunct="1">
              <a:defRPr sz="1800" kern="1200">
                <a:solidFill>
                  <a:schemeClr val="tx1"/>
                </a:solidFill>
                <a:latin typeface="Arial" pitchFamily="34" charset="0"/>
                <a:ea typeface="+mn-ea"/>
                <a:cs typeface="+mn-cs"/>
              </a:defRPr>
            </a:lvl4pPr>
            <a:lvl5pPr marL="2057400" indent="-228600" algn="l" defTabSz="914400" rtl="0" eaLnBrk="1" latinLnBrk="0" hangingPunct="1">
              <a:defRPr sz="1800" kern="1200">
                <a:solidFill>
                  <a:schemeClr val="tx1"/>
                </a:solidFill>
                <a:latin typeface="Arial" pitchFamily="34" charset="0"/>
                <a:ea typeface="+mn-ea"/>
                <a:cs typeface="+mn-cs"/>
              </a:defRPr>
            </a:lvl5pPr>
            <a:lvl6pPr marL="25146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6pPr>
            <a:lvl7pPr marL="29718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7pPr>
            <a:lvl8pPr marL="34290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8pPr>
            <a:lvl9pPr marL="3886200" indent="-228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mn-ea"/>
                <a:cs typeface="+mn-cs"/>
              </a:defRPr>
            </a:lvl9pPr>
          </a:lstStyle>
          <a:p>
            <a:pPr algn="l">
              <a:lnSpc>
                <a:spcPct val="150000"/>
              </a:lnSpc>
            </a:pP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1</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、活动现场直播</a:t>
            </a:r>
          </a:p>
          <a:p>
            <a:pPr algn="l">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2</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GLC SUV</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政策发布。</a:t>
            </a:r>
          </a:p>
          <a:p>
            <a:pPr algn="l">
              <a:lnSpc>
                <a:spcPct val="150000"/>
              </a:lnSpc>
            </a:pPr>
            <a:r>
              <a:rPr lang="en-US" alt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3</a:t>
            </a:r>
            <a:r>
              <a:rPr lang="zh-CN" altLang="en-US"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a:t>
            </a:r>
            <a:r>
              <a:rPr lang="zh-CN" sz="1200">
                <a:solidFill>
                  <a:schemeClr val="tx1">
                    <a:lumMod val="85000"/>
                    <a:lumOff val="15000"/>
                  </a:schemeClr>
                </a:solidFill>
                <a:latin typeface="方正公文小标宋" panose="02000500000000000000" charset="-122"/>
                <a:ea typeface="方正公文小标宋" panose="02000500000000000000" charset="-122"/>
                <a:cs typeface="方正公文小标宋" panose="02000500000000000000" charset="-122"/>
                <a:sym typeface="宋体" panose="02010600030101010101" pitchFamily="2" charset="-122"/>
              </a:rPr>
              <a:t>活动现场互动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宣传建议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4" name="文本框 3"/>
          <p:cNvSpPr txBox="1"/>
          <p:nvPr>
            <p:custDataLst>
              <p:tags r:id="rId9"/>
            </p:custDataLst>
          </p:nvPr>
        </p:nvSpPr>
        <p:spPr>
          <a:xfrm>
            <a:off x="445770" y="2411730"/>
            <a:ext cx="4448810" cy="1337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fontAlgn="auto">
              <a:lnSpc>
                <a:spcPct val="150000"/>
              </a:lnSpc>
              <a:buFont typeface="Wingdings" panose="05000000000000000000" charset="0"/>
              <a:buChar char="l"/>
            </a:pPr>
            <a:r>
              <a:rPr kumimoji="1" 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邀请西安本地</a:t>
            </a:r>
            <a:r>
              <a:rPr kumimoji="1"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KOL</a:t>
            </a:r>
            <a:r>
              <a:rPr kumimoji="1"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达人参与发布会以及试驾体验活动，并发布倒数计时视频，增加活动声量</a:t>
            </a:r>
          </a:p>
        </p:txBody>
      </p:sp>
      <p:sp>
        <p:nvSpPr>
          <p:cNvPr id="7" name="文本框 6"/>
          <p:cNvSpPr txBox="1"/>
          <p:nvPr>
            <p:custDataLst>
              <p:tags r:id="rId10"/>
            </p:custDataLst>
          </p:nvPr>
        </p:nvSpPr>
        <p:spPr>
          <a:xfrm>
            <a:off x="445770" y="1652905"/>
            <a:ext cx="44488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buFont typeface="Wingdings" panose="05000000000000000000" charset="0"/>
              <a:buNone/>
            </a:pPr>
            <a:r>
              <a:rPr kumimoji="1"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mn-ea"/>
              </a:rPr>
              <a:t>达人倒数计时预告视频</a:t>
            </a:r>
          </a:p>
        </p:txBody>
      </p:sp>
      <p:pic>
        <p:nvPicPr>
          <p:cNvPr id="100" name="图片 99"/>
          <p:cNvPicPr/>
          <p:nvPr/>
        </p:nvPicPr>
        <p:blipFill>
          <a:blip r:embed="rId11"/>
          <a:stretch>
            <a:fillRect/>
          </a:stretch>
        </p:blipFill>
        <p:spPr>
          <a:xfrm>
            <a:off x="5483860" y="1238885"/>
            <a:ext cx="5688965" cy="5057140"/>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宣传建议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13" name="矩形 12"/>
          <p:cNvSpPr/>
          <p:nvPr>
            <p:custDataLst>
              <p:tags r:id="rId9"/>
            </p:custDataLst>
          </p:nvPr>
        </p:nvSpPr>
        <p:spPr>
          <a:xfrm>
            <a:off x="445770" y="2845719"/>
            <a:ext cx="6096000" cy="258445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电子邀请函内容规划：</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a:p>
            <a:pPr>
              <a:lnSpc>
                <a:spcPct val="150000"/>
              </a:lnSpc>
            </a:pP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P1</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：新车发布会主题、时间、地点</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a:p>
            <a:pPr>
              <a:lnSpc>
                <a:spcPct val="150000"/>
              </a:lnSpc>
            </a:pP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P2:</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邀请函文字内容</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a:p>
            <a:pPr>
              <a:lnSpc>
                <a:spcPct val="150000"/>
              </a:lnSpc>
            </a:pP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P3</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：行程规划表</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a:p>
            <a:pPr>
              <a:lnSpc>
                <a:spcPct val="150000"/>
              </a:lnSpc>
            </a:pP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P4:</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重要环节说明</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a:p>
            <a:pPr>
              <a:lnSpc>
                <a:spcPct val="150000"/>
              </a:lnSpc>
            </a:pP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P5</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：确认回函</a:t>
            </a:r>
            <a:endPar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endParaRPr>
          </a:p>
        </p:txBody>
      </p:sp>
      <p:pic>
        <p:nvPicPr>
          <p:cNvPr id="17" name="图片 16"/>
          <p:cNvPicPr>
            <a:picLocks noChangeAspect="1"/>
          </p:cNvPicPr>
          <p:nvPr>
            <p:custDataLst>
              <p:tags r:id="rId11"/>
            </p:custDataLst>
          </p:nvPr>
        </p:nvPicPr>
        <p:blipFill>
          <a:blip r:embed="rId10"/>
          <a:stretch>
            <a:fillRect/>
          </a:stretch>
        </p:blipFill>
        <p:spPr>
          <a:xfrm>
            <a:off x="7578725" y="1412187"/>
            <a:ext cx="3470837" cy="4640210"/>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nvSpPr>
        <p:spPr>
          <a:xfrm>
            <a:off x="445770" y="1858645"/>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活动前一周向受邀客户发送电子邀请函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宣传建议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4" name="图片 3"/>
          <p:cNvPicPr>
            <a:picLocks noChangeAspect="1"/>
          </p:cNvPicPr>
          <p:nvPr>
            <p:custDataLst>
              <p:tags r:id="rId10"/>
            </p:custDataLst>
          </p:nvPr>
        </p:nvPicPr>
        <p:blipFill>
          <a:blip r:embed="rId9"/>
          <a:srcRect l="4524" t="27596" r="34167" b="5193"/>
          <a:stretch>
            <a:fillRect/>
          </a:stretch>
        </p:blipFill>
        <p:spPr>
          <a:xfrm>
            <a:off x="4542790" y="1604645"/>
            <a:ext cx="7562215" cy="4124325"/>
          </a:xfrm>
          <a:prstGeom prst="rect">
            <a:avLst/>
          </a:prstGeom>
        </p:spPr>
      </p:pic>
      <p:sp>
        <p:nvSpPr>
          <p:cNvPr id="5" name="矩形 4"/>
          <p:cNvSpPr/>
          <p:nvPr>
            <p:custDataLst>
              <p:tags r:id="rId11"/>
            </p:custDataLst>
          </p:nvPr>
        </p:nvSpPr>
        <p:spPr>
          <a:xfrm>
            <a:off x="297181" y="1891040"/>
            <a:ext cx="6096000" cy="369252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活动当天</a:t>
            </a:r>
          </a:p>
          <a:p>
            <a:pPr indent="0" fontAlgn="auto">
              <a:lnSpc>
                <a:spcPct val="150000"/>
              </a:lnSpc>
            </a:pPr>
            <a:r>
              <a:rPr lang="zh-CN" altLang="en-US" sz="2400" b="1">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九宫格朋友圈传播、</a:t>
            </a:r>
          </a:p>
          <a:p>
            <a:pPr indent="0" fontAlgn="auto">
              <a:lnSpc>
                <a:spcPct val="150000"/>
              </a:lnSpc>
            </a:pPr>
            <a:r>
              <a:rPr lang="zh-CN" altLang="en-US" sz="2400" b="1">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微信公众号推文</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内容：</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挑选</a:t>
            </a: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9</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张活动现场精修照片，配文的细节</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讲解，于活动当天，在朋友圈发布。</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项目微信公众号媒体推文发送。</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渠道：媒体</a:t>
            </a: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客户</a:t>
            </a: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权威人士朋友圈转发</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宣传建议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矩形 4"/>
          <p:cNvSpPr/>
          <p:nvPr>
            <p:custDataLst>
              <p:tags r:id="rId9"/>
            </p:custDataLst>
          </p:nvPr>
        </p:nvSpPr>
        <p:spPr>
          <a:xfrm>
            <a:off x="373381" y="1930410"/>
            <a:ext cx="6096000" cy="272288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活动后期</a:t>
            </a:r>
          </a:p>
          <a:p>
            <a:pPr indent="0" fontAlgn="auto">
              <a:lnSpc>
                <a:spcPct val="150000"/>
              </a:lnSpc>
            </a:pPr>
            <a:r>
              <a:rPr lang="zh-CN" altLang="en-US" sz="2400" b="1">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长图海报</a:t>
            </a:r>
          </a:p>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内容：</a:t>
            </a:r>
          </a:p>
          <a:p>
            <a:pPr indent="0" fontAlgn="auto">
              <a:lnSpc>
                <a:spcPct val="150000"/>
              </a:lnSpc>
            </a:pPr>
            <a:r>
              <a:rPr 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新车政策</a:t>
            </a:r>
          </a:p>
          <a:p>
            <a:pPr indent="0" fontAlgn="auto">
              <a:lnSpc>
                <a:spcPct val="150000"/>
              </a:lnSpc>
            </a:pPr>
            <a:r>
              <a:rPr 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活动现场照</a:t>
            </a:r>
          </a:p>
          <a:p>
            <a:pPr indent="0" fontAlgn="auto">
              <a:lnSpc>
                <a:spcPct val="150000"/>
              </a:lnSpc>
            </a:pPr>
            <a:r>
              <a:rPr 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车主</a:t>
            </a:r>
            <a:r>
              <a:rPr lang="en-US" altLang="zh-CN">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KOL</a:t>
            </a:r>
            <a:r>
              <a:rPr lang="zh-CN" altLang="en-US">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评测字幕</a:t>
            </a:r>
          </a:p>
        </p:txBody>
      </p:sp>
      <p:pic>
        <p:nvPicPr>
          <p:cNvPr id="101" name="图片 100"/>
          <p:cNvPicPr/>
          <p:nvPr/>
        </p:nvPicPr>
        <p:blipFill>
          <a:blip r:embed="rId10"/>
          <a:stretch>
            <a:fillRect/>
          </a:stretch>
        </p:blipFill>
        <p:spPr>
          <a:xfrm>
            <a:off x="9212580" y="910590"/>
            <a:ext cx="1479550" cy="5147945"/>
          </a:xfrm>
          <a:prstGeom prst="rect">
            <a:avLst/>
          </a:prstGeom>
          <a:noFill/>
          <a:ln w="9525">
            <a:noFill/>
          </a:ln>
        </p:spPr>
      </p:pic>
      <p:pic>
        <p:nvPicPr>
          <p:cNvPr id="102" name="图片 101"/>
          <p:cNvPicPr/>
          <p:nvPr/>
        </p:nvPicPr>
        <p:blipFill>
          <a:blip r:embed="rId11"/>
          <a:stretch>
            <a:fillRect/>
          </a:stretch>
        </p:blipFill>
        <p:spPr>
          <a:xfrm>
            <a:off x="7377430" y="1001395"/>
            <a:ext cx="1453515" cy="5057140"/>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custDataLst>
              <p:tags r:id="rId3"/>
            </p:custDataLst>
          </p:nvPr>
        </p:nvPicPr>
        <p:blipFill>
          <a:blip r:embed="rId2"/>
          <a:stretch>
            <a:fillRect/>
          </a:stretch>
        </p:blipFill>
        <p:spPr>
          <a:xfrm>
            <a:off x="0" y="0"/>
            <a:ext cx="12188825" cy="6857365"/>
          </a:xfrm>
          <a:prstGeom prst="rect">
            <a:avLst/>
          </a:prstGeom>
        </p:spPr>
      </p:pic>
      <p:sp>
        <p:nvSpPr>
          <p:cNvPr id="5" name="文本框 4"/>
          <p:cNvSpPr txBox="1"/>
          <p:nvPr>
            <p:custDataLst>
              <p:tags r:id="rId4"/>
            </p:custDataLst>
          </p:nvPr>
        </p:nvSpPr>
        <p:spPr>
          <a:xfrm>
            <a:off x="5546725" y="2727960"/>
            <a:ext cx="109728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latin typeface="方正公文小标宋" panose="02000500000000000000" charset="-122"/>
                <a:ea typeface="方正公文小标宋" panose="02000500000000000000" charset="-122"/>
              </a:rPr>
              <a:t>第四序曲</a:t>
            </a:r>
          </a:p>
        </p:txBody>
      </p:sp>
      <p:grpSp>
        <p:nvGrpSpPr>
          <p:cNvPr id="8" name="组合 7"/>
          <p:cNvGrpSpPr/>
          <p:nvPr/>
        </p:nvGrpSpPr>
        <p:grpSpPr>
          <a:xfrm>
            <a:off x="5873750" y="3096260"/>
            <a:ext cx="443230" cy="380365"/>
            <a:chOff x="9233" y="5314"/>
            <a:chExt cx="732" cy="730"/>
          </a:xfrm>
        </p:grpSpPr>
        <p:cxnSp>
          <p:nvCxnSpPr>
            <p:cNvPr id="6" name="直接连接符 5"/>
            <p:cNvCxnSpPr/>
            <p:nvPr>
              <p:custDataLst>
                <p:tags r:id="rId5"/>
              </p:custDataLst>
            </p:nvPr>
          </p:nvCxnSpPr>
          <p:spPr>
            <a:xfrm>
              <a:off x="9235"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6"/>
              </p:custDataLst>
            </p:nvPr>
          </p:nvCxnSpPr>
          <p:spPr>
            <a:xfrm flipH="1">
              <a:off x="9233" y="5314"/>
              <a:ext cx="731" cy="731"/>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custDataLst>
              <p:tags r:id="rId7"/>
            </p:custDataLst>
          </p:nvPr>
        </p:nvSpPr>
        <p:spPr>
          <a:xfrm>
            <a:off x="5749290" y="3572510"/>
            <a:ext cx="690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方正公文小标宋" panose="02000500000000000000" charset="-122"/>
                <a:ea typeface="方正公文小标宋" panose="02000500000000000000" charset="-122"/>
              </a:rPr>
              <a:t>视</a:t>
            </a:r>
          </a:p>
        </p:txBody>
      </p:sp>
      <p:sp>
        <p:nvSpPr>
          <p:cNvPr id="12" name="文本框 11"/>
          <p:cNvSpPr txBox="1"/>
          <p:nvPr>
            <p:custDataLst>
              <p:tags r:id="rId8"/>
            </p:custDataLst>
          </p:nvPr>
        </p:nvSpPr>
        <p:spPr>
          <a:xfrm>
            <a:off x="3214370" y="2023745"/>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活</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动</a:t>
            </a:r>
          </a:p>
        </p:txBody>
      </p:sp>
      <p:sp>
        <p:nvSpPr>
          <p:cNvPr id="13" name="文本框 12"/>
          <p:cNvSpPr txBox="1"/>
          <p:nvPr>
            <p:custDataLst>
              <p:tags r:id="rId9"/>
            </p:custDataLst>
          </p:nvPr>
        </p:nvSpPr>
        <p:spPr>
          <a:xfrm>
            <a:off x="9150985" y="3449320"/>
            <a:ext cx="716280" cy="9531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a:solidFill>
                  <a:schemeClr val="bg1"/>
                </a:solidFill>
                <a:latin typeface="汉仪魏碑简" panose="02010600000101010101" charset="-122"/>
                <a:ea typeface="汉仪魏碑简" panose="02010600000101010101" charset="-122"/>
                <a:cs typeface="汉仪魏碑简" panose="02010600000101010101" charset="-122"/>
              </a:rPr>
              <a:t>布</a:t>
            </a:r>
          </a:p>
          <a:p>
            <a:r>
              <a:rPr lang="zh-CN" sz="2800">
                <a:solidFill>
                  <a:schemeClr val="bg1"/>
                </a:solidFill>
                <a:latin typeface="汉仪魏碑简" panose="02010600000101010101" charset="-122"/>
                <a:ea typeface="汉仪魏碑简" panose="02010600000101010101" charset="-122"/>
                <a:cs typeface="汉仪魏碑简" panose="02010600000101010101" charset="-122"/>
              </a:rPr>
              <a:t> 置</a:t>
            </a:r>
          </a:p>
        </p:txBody>
      </p:sp>
      <p:sp>
        <p:nvSpPr>
          <p:cNvPr id="14" name="椭圆 13"/>
          <p:cNvSpPr/>
          <p:nvPr>
            <p:custDataLst>
              <p:tags r:id="rId10"/>
            </p:custDataLst>
          </p:nvPr>
        </p:nvSpPr>
        <p:spPr>
          <a:xfrm>
            <a:off x="3194685" y="2050415"/>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custDataLst>
              <p:tags r:id="rId11"/>
            </p:custDataLst>
          </p:nvPr>
        </p:nvSpPr>
        <p:spPr>
          <a:xfrm>
            <a:off x="9150985" y="3486150"/>
            <a:ext cx="86400" cy="86400"/>
          </a:xfrm>
          <a:prstGeom prst="ellipse">
            <a:avLst/>
          </a:prstGeom>
          <a:noFill/>
          <a:ln w="12700" cmpd="sng">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custDataLst>
              <p:tags r:id="rId12"/>
            </p:custDataLst>
          </p:nvPr>
        </p:nvSpPr>
        <p:spPr>
          <a:xfrm>
            <a:off x="5238750" y="3164205"/>
            <a:ext cx="696595" cy="245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0">
                <a:solidFill>
                  <a:schemeClr val="bg1"/>
                </a:solidFill>
              </a:rPr>
              <a:t>Mercedes</a:t>
            </a:r>
          </a:p>
        </p:txBody>
      </p:sp>
      <p:sp>
        <p:nvSpPr>
          <p:cNvPr id="3" name="文本框 2"/>
          <p:cNvSpPr txBox="1"/>
          <p:nvPr>
            <p:custDataLst>
              <p:tags r:id="rId13"/>
            </p:custDataLst>
          </p:nvPr>
        </p:nvSpPr>
        <p:spPr>
          <a:xfrm>
            <a:off x="6224905" y="3164205"/>
            <a:ext cx="58102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000">
                <a:solidFill>
                  <a:schemeClr val="bg1"/>
                </a:solidFill>
              </a:rPr>
              <a:t>Benz</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2"/>
          <a:stretch>
            <a:fillRect/>
          </a:stretch>
        </p:blipFill>
        <p:spPr>
          <a:xfrm>
            <a:off x="1871345" y="0"/>
            <a:ext cx="10320655" cy="6883400"/>
          </a:xfrm>
          <a:prstGeom prst="rect">
            <a:avLst/>
          </a:prstGeom>
        </p:spPr>
      </p:pic>
      <p:sp>
        <p:nvSpPr>
          <p:cNvPr id="6" name="矩形 5"/>
          <p:cNvSpPr/>
          <p:nvPr>
            <p:custDataLst>
              <p:tags r:id="rId3"/>
            </p:custDataLst>
          </p:nvPr>
        </p:nvSpPr>
        <p:spPr>
          <a:xfrm>
            <a:off x="-64770" y="0"/>
            <a:ext cx="12242800" cy="6858000"/>
          </a:xfrm>
          <a:prstGeom prst="rect">
            <a:avLst/>
          </a:prstGeom>
          <a:gradFill>
            <a:gsLst>
              <a:gs pos="78000">
                <a:schemeClr val="tx1"/>
              </a:gs>
              <a:gs pos="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4" name="图片 13"/>
          <p:cNvPicPr>
            <a:picLocks noChangeAspect="1"/>
          </p:cNvPicPr>
          <p:nvPr>
            <p:custDataLst>
              <p:tags r:id="rId5"/>
            </p:custDataLst>
          </p:nvPr>
        </p:nvPicPr>
        <p:blipFill>
          <a:blip r:embed="rId4"/>
          <a:srcRect l="39140"/>
          <a:stretch>
            <a:fillRect/>
          </a:stretch>
        </p:blipFill>
        <p:spPr>
          <a:xfrm>
            <a:off x="507365" y="-681355"/>
            <a:ext cx="2298700" cy="1681104"/>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10801350" y="67945"/>
            <a:ext cx="953135" cy="931545"/>
          </a:xfrm>
          <a:prstGeom prst="rect">
            <a:avLst/>
          </a:prstGeom>
        </p:spPr>
      </p:pic>
      <p:sp>
        <p:nvSpPr>
          <p:cNvPr id="12" name="文本框 11"/>
          <p:cNvSpPr txBox="1"/>
          <p:nvPr>
            <p:custDataLst>
              <p:tags r:id="rId8"/>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sp>
        <p:nvSpPr>
          <p:cNvPr id="7" name="文本框 6"/>
          <p:cNvSpPr txBox="1"/>
          <p:nvPr/>
        </p:nvSpPr>
        <p:spPr>
          <a:xfrm rot="19440000">
            <a:off x="5396230" y="2270760"/>
            <a:ext cx="3858260" cy="1913255"/>
          </a:xfrm>
          <a:prstGeom prst="rect">
            <a:avLst/>
          </a:prstGeom>
          <a:noFill/>
        </p:spPr>
        <p:txBody>
          <a:bodyPr wrap="square" rtlCol="0">
            <a:prstTxWarp prst="textRingInside">
              <a:avLst>
                <a:gd name="adj" fmla="val 79342"/>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alpha val="32000"/>
                  </a:schemeClr>
                </a:solidFill>
                <a:latin typeface="方正公文小标宋" panose="02000500000000000000" charset="-122"/>
                <a:ea typeface="方正公文小标宋" panose="02000500000000000000" charset="-122"/>
              </a:rPr>
              <a:t>Mercedes-Benz  </a:t>
            </a:r>
            <a:r>
              <a:rPr lang="en-US" altLang="zh-CN">
                <a:solidFill>
                  <a:schemeClr val="bg1">
                    <a:alpha val="32000"/>
                  </a:schemeClr>
                </a:solidFill>
                <a:latin typeface="方正公文小标宋" panose="02000500000000000000" charset="-122"/>
                <a:ea typeface="方正公文小标宋" panose="02000500000000000000" charset="-122"/>
                <a:sym typeface="+mn-ea"/>
              </a:rPr>
              <a:t>Mercedes-Benz</a:t>
            </a:r>
          </a:p>
        </p:txBody>
      </p:sp>
      <p:sp>
        <p:nvSpPr>
          <p:cNvPr id="5" name="文本框 4"/>
          <p:cNvSpPr txBox="1"/>
          <p:nvPr/>
        </p:nvSpPr>
        <p:spPr>
          <a:xfrm>
            <a:off x="3950335" y="2845435"/>
            <a:ext cx="4708525"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bg1"/>
                </a:solidFill>
                <a:latin typeface="方正公文小标宋" panose="02000500000000000000" charset="-122"/>
                <a:ea typeface="方正公文小标宋" panose="02000500000000000000" charset="-122"/>
              </a:rPr>
              <a:t>试驾区布置</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custDataLst>
              <p:tags r:id="rId9"/>
            </p:custDataLst>
          </p:nvPr>
        </p:nvSpPr>
        <p:spPr>
          <a:xfrm>
            <a:off x="754380" y="1423670"/>
            <a:ext cx="304736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展车布置</a:t>
            </a:r>
          </a:p>
        </p:txBody>
      </p:sp>
      <p:sp>
        <p:nvSpPr>
          <p:cNvPr id="4" name="文本框 3"/>
          <p:cNvSpPr txBox="1"/>
          <p:nvPr/>
        </p:nvSpPr>
        <p:spPr>
          <a:xfrm>
            <a:off x="582930" y="2209165"/>
            <a:ext cx="4064000"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以爵士交响音符为元素延伸起伏的地面，在以科技灯带的元素，在试驾区布置展示车辆地台，展现自由交响乐下的，</a:t>
            </a:r>
            <a:r>
              <a:rPr lang="en-US" altLang="zh-CN">
                <a:solidFill>
                  <a:schemeClr val="bg1"/>
                </a:solidFill>
                <a:latin typeface="方正公文小标宋" panose="02000500000000000000" charset="-122"/>
                <a:ea typeface="方正公文小标宋" panose="02000500000000000000" charset="-122"/>
              </a:rPr>
              <a:t>GLC SUV </a:t>
            </a:r>
            <a:r>
              <a:rPr lang="zh-CN" altLang="en-US">
                <a:solidFill>
                  <a:schemeClr val="bg1"/>
                </a:solidFill>
                <a:latin typeface="方正公文小标宋" panose="02000500000000000000" charset="-122"/>
                <a:ea typeface="方正公文小标宋" panose="02000500000000000000" charset="-122"/>
              </a:rPr>
              <a:t>自在</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由你</a:t>
            </a:r>
          </a:p>
        </p:txBody>
      </p:sp>
      <p:pic>
        <p:nvPicPr>
          <p:cNvPr id="104" name="图片 103"/>
          <p:cNvPicPr/>
          <p:nvPr/>
        </p:nvPicPr>
        <p:blipFill>
          <a:blip r:embed="rId10"/>
          <a:stretch>
            <a:fillRect/>
          </a:stretch>
        </p:blipFill>
        <p:spPr>
          <a:xfrm>
            <a:off x="4693285" y="1588770"/>
            <a:ext cx="7268845" cy="4087495"/>
          </a:xfrm>
          <a:prstGeom prst="rect">
            <a:avLst/>
          </a:prstGeom>
          <a:noFill/>
          <a:ln w="9525">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custDataLst>
              <p:tags r:id="rId9"/>
            </p:custDataLst>
          </p:nvPr>
        </p:nvSpPr>
        <p:spPr>
          <a:xfrm>
            <a:off x="754380" y="1423670"/>
            <a:ext cx="304736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造型指引牌</a:t>
            </a:r>
          </a:p>
        </p:txBody>
      </p:sp>
      <p:sp>
        <p:nvSpPr>
          <p:cNvPr id="4" name="文本框 3"/>
          <p:cNvSpPr txBox="1"/>
          <p:nvPr/>
        </p:nvSpPr>
        <p:spPr>
          <a:xfrm>
            <a:off x="582930" y="2209165"/>
            <a:ext cx="4064000" cy="1337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solidFill>
                  <a:schemeClr val="bg1"/>
                </a:solidFill>
                <a:latin typeface="方正公文小标宋" panose="02000500000000000000" charset="-122"/>
                <a:ea typeface="方正公文小标宋" panose="02000500000000000000" charset="-122"/>
              </a:rPr>
              <a:t>音乐自由向上而升，设计制作造型指引牌，对现场进行会场指引同时，进行氛围布置烘托。</a:t>
            </a:r>
          </a:p>
        </p:txBody>
      </p:sp>
      <p:pic>
        <p:nvPicPr>
          <p:cNvPr id="106" name="图片 105"/>
          <p:cNvPicPr/>
          <p:nvPr/>
        </p:nvPicPr>
        <p:blipFill>
          <a:blip r:embed="rId10"/>
          <a:stretch>
            <a:fillRect/>
          </a:stretch>
        </p:blipFill>
        <p:spPr>
          <a:xfrm>
            <a:off x="8435975" y="1185545"/>
            <a:ext cx="3071495" cy="4962525"/>
          </a:xfrm>
          <a:prstGeom prst="rect">
            <a:avLst/>
          </a:prstGeom>
          <a:noFill/>
          <a:ln w="9525">
            <a:noFill/>
          </a:ln>
        </p:spPr>
      </p:pic>
      <p:pic>
        <p:nvPicPr>
          <p:cNvPr id="108" name="图片 107"/>
          <p:cNvPicPr/>
          <p:nvPr/>
        </p:nvPicPr>
        <p:blipFill>
          <a:blip r:embed="rId11"/>
          <a:stretch>
            <a:fillRect/>
          </a:stretch>
        </p:blipFill>
        <p:spPr>
          <a:xfrm>
            <a:off x="4886960" y="1185545"/>
            <a:ext cx="3549015" cy="4968875"/>
          </a:xfrm>
          <a:prstGeom prst="rect">
            <a:avLst/>
          </a:prstGeom>
          <a:noFill/>
          <a:ln w="9525">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2" name="矩形 1"/>
          <p:cNvSpPr/>
          <p:nvPr/>
        </p:nvSpPr>
        <p:spPr>
          <a:xfrm rot="1560000">
            <a:off x="8907145" y="3823970"/>
            <a:ext cx="609600" cy="489585"/>
          </a:xfrm>
          <a:prstGeom prst="rect">
            <a:avLst/>
          </a:prstGeom>
          <a:solidFill>
            <a:srgbClr val="08080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custDataLst>
              <p:tags r:id="rId9"/>
            </p:custDataLst>
          </p:nvPr>
        </p:nvSpPr>
        <p:spPr>
          <a:xfrm>
            <a:off x="754380" y="1423670"/>
            <a:ext cx="304736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沿路道旗</a:t>
            </a:r>
          </a:p>
        </p:txBody>
      </p:sp>
      <p:sp>
        <p:nvSpPr>
          <p:cNvPr id="4" name="文本框 3"/>
          <p:cNvSpPr txBox="1"/>
          <p:nvPr/>
        </p:nvSpPr>
        <p:spPr>
          <a:xfrm>
            <a:off x="582930" y="2209165"/>
            <a:ext cx="406400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solidFill>
                  <a:schemeClr val="bg1"/>
                </a:solidFill>
                <a:latin typeface="方正公文小标宋" panose="02000500000000000000" charset="-122"/>
                <a:ea typeface="方正公文小标宋" panose="02000500000000000000" charset="-122"/>
              </a:rPr>
              <a:t>在试驾等候区域，布置注水道旗，进行整体氛围布置渲染。</a:t>
            </a:r>
          </a:p>
        </p:txBody>
      </p:sp>
      <p:pic>
        <p:nvPicPr>
          <p:cNvPr id="105" name="图片 104"/>
          <p:cNvPicPr/>
          <p:nvPr/>
        </p:nvPicPr>
        <p:blipFill>
          <a:blip r:embed="rId10"/>
          <a:stretch>
            <a:fillRect/>
          </a:stretch>
        </p:blipFill>
        <p:spPr>
          <a:xfrm>
            <a:off x="5462270" y="1423670"/>
            <a:ext cx="6267450" cy="4171950"/>
          </a:xfrm>
          <a:prstGeom prst="rect">
            <a:avLst/>
          </a:prstGeom>
          <a:noFill/>
          <a:ln w="9525">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a:picLocks noChangeAspect="1"/>
          </p:cNvPicPr>
          <p:nvPr/>
        </p:nvPicPr>
        <p:blipFill>
          <a:blip r:embed="rId2"/>
          <a:stretch>
            <a:fillRect/>
          </a:stretch>
        </p:blipFill>
        <p:spPr>
          <a:xfrm>
            <a:off x="1871345" y="0"/>
            <a:ext cx="10320655" cy="6883400"/>
          </a:xfrm>
          <a:prstGeom prst="rect">
            <a:avLst/>
          </a:prstGeom>
        </p:spPr>
      </p:pic>
      <p:sp>
        <p:nvSpPr>
          <p:cNvPr id="6" name="矩形 5"/>
          <p:cNvSpPr/>
          <p:nvPr>
            <p:custDataLst>
              <p:tags r:id="rId3"/>
            </p:custDataLst>
          </p:nvPr>
        </p:nvSpPr>
        <p:spPr>
          <a:xfrm>
            <a:off x="-64770" y="0"/>
            <a:ext cx="12242800" cy="6858000"/>
          </a:xfrm>
          <a:prstGeom prst="rect">
            <a:avLst/>
          </a:prstGeom>
          <a:gradFill>
            <a:gsLst>
              <a:gs pos="78000">
                <a:schemeClr val="tx1"/>
              </a:gs>
              <a:gs pos="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14" name="图片 13"/>
          <p:cNvPicPr>
            <a:picLocks noChangeAspect="1"/>
          </p:cNvPicPr>
          <p:nvPr>
            <p:custDataLst>
              <p:tags r:id="rId5"/>
            </p:custDataLst>
          </p:nvPr>
        </p:nvPicPr>
        <p:blipFill>
          <a:blip r:embed="rId4"/>
          <a:srcRect l="39140"/>
          <a:stretch>
            <a:fillRect/>
          </a:stretch>
        </p:blipFill>
        <p:spPr>
          <a:xfrm>
            <a:off x="507365" y="-681355"/>
            <a:ext cx="2298700" cy="1681104"/>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10801350" y="67945"/>
            <a:ext cx="953135" cy="931545"/>
          </a:xfrm>
          <a:prstGeom prst="rect">
            <a:avLst/>
          </a:prstGeom>
        </p:spPr>
      </p:pic>
      <p:sp>
        <p:nvSpPr>
          <p:cNvPr id="12" name="文本框 11"/>
          <p:cNvSpPr txBox="1"/>
          <p:nvPr>
            <p:custDataLst>
              <p:tags r:id="rId8"/>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sp>
        <p:nvSpPr>
          <p:cNvPr id="7" name="文本框 6"/>
          <p:cNvSpPr txBox="1"/>
          <p:nvPr/>
        </p:nvSpPr>
        <p:spPr>
          <a:xfrm rot="19440000">
            <a:off x="5396230" y="2270760"/>
            <a:ext cx="3858260" cy="1913255"/>
          </a:xfrm>
          <a:prstGeom prst="rect">
            <a:avLst/>
          </a:prstGeom>
          <a:noFill/>
        </p:spPr>
        <p:txBody>
          <a:bodyPr wrap="square" rtlCol="0">
            <a:prstTxWarp prst="textRingInside">
              <a:avLst>
                <a:gd name="adj" fmla="val 79342"/>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alpha val="32000"/>
                  </a:schemeClr>
                </a:solidFill>
                <a:latin typeface="方正公文小标宋" panose="02000500000000000000" charset="-122"/>
                <a:ea typeface="方正公文小标宋" panose="02000500000000000000" charset="-122"/>
              </a:rPr>
              <a:t>Mercedes-Benz  </a:t>
            </a:r>
            <a:r>
              <a:rPr lang="en-US" altLang="zh-CN">
                <a:solidFill>
                  <a:schemeClr val="bg1">
                    <a:alpha val="32000"/>
                  </a:schemeClr>
                </a:solidFill>
                <a:latin typeface="方正公文小标宋" panose="02000500000000000000" charset="-122"/>
                <a:ea typeface="方正公文小标宋" panose="02000500000000000000" charset="-122"/>
                <a:sym typeface="+mn-ea"/>
              </a:rPr>
              <a:t>Mercedes-Benz</a:t>
            </a:r>
          </a:p>
        </p:txBody>
      </p:sp>
      <p:sp>
        <p:nvSpPr>
          <p:cNvPr id="5" name="文本框 4"/>
          <p:cNvSpPr txBox="1"/>
          <p:nvPr/>
        </p:nvSpPr>
        <p:spPr>
          <a:xfrm>
            <a:off x="3950335" y="2845435"/>
            <a:ext cx="4708525"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bg1"/>
                </a:solidFill>
                <a:latin typeface="方正公文小标宋" panose="02000500000000000000" charset="-122"/>
                <a:ea typeface="方正公文小标宋" panose="02000500000000000000" charset="-122"/>
              </a:rPr>
              <a:t>发布会主会场布置</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0" y="0"/>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3" name="矩形 2"/>
          <p:cNvSpPr/>
          <p:nvPr>
            <p:custDataLst>
              <p:tags r:id="rId9"/>
            </p:custDataLst>
          </p:nvPr>
        </p:nvSpPr>
        <p:spPr>
          <a:xfrm>
            <a:off x="4563110" y="704850"/>
            <a:ext cx="304736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酒店推荐</a:t>
            </a:r>
          </a:p>
        </p:txBody>
      </p:sp>
      <p:pic>
        <p:nvPicPr>
          <p:cNvPr id="28" name="图片 27"/>
          <p:cNvPicPr>
            <a:picLocks noChangeAspect="1"/>
          </p:cNvPicPr>
          <p:nvPr>
            <p:custDataLst>
              <p:tags r:id="rId11"/>
            </p:custDataLst>
          </p:nvPr>
        </p:nvPicPr>
        <p:blipFill>
          <a:blip r:embed="rId10"/>
          <a:stretch>
            <a:fillRect/>
          </a:stretch>
        </p:blipFill>
        <p:spPr>
          <a:xfrm>
            <a:off x="-1692910" y="1350010"/>
            <a:ext cx="8265795" cy="4631690"/>
          </a:xfrm>
          <a:prstGeom prst="rect">
            <a:avLst/>
          </a:prstGeom>
        </p:spPr>
      </p:pic>
      <p:sp>
        <p:nvSpPr>
          <p:cNvPr id="30" name="文本框 29"/>
          <p:cNvSpPr txBox="1"/>
          <p:nvPr/>
        </p:nvSpPr>
        <p:spPr>
          <a:xfrm>
            <a:off x="6434455" y="1440180"/>
            <a:ext cx="5433060" cy="48926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50000"/>
              </a:lnSpc>
            </a:pPr>
            <a:r>
              <a:rPr lang="zh-CN" altLang="en-US" sz="1600">
                <a:solidFill>
                  <a:schemeClr val="bg1"/>
                </a:solidFill>
                <a:latin typeface="方正公文小标宋" panose="02000500000000000000" charset="-122"/>
                <a:ea typeface="方正公文小标宋" panose="02000500000000000000" charset="-122"/>
                <a:cs typeface="方正公文小标宋" panose="02000500000000000000" charset="-122"/>
              </a:rPr>
              <a:t>西安W酒店由香港AB Concept室内设计公司操刀，于2018年8月20日正式开门。约10万平方米的总建筑面积使其成为亚洲体量宏伟的一所潮牌酒店。</a:t>
            </a:r>
          </a:p>
          <a:p>
            <a:pPr indent="457200" fontAlgn="auto">
              <a:lnSpc>
                <a:spcPct val="150000"/>
              </a:lnSpc>
            </a:pPr>
            <a:r>
              <a:rPr lang="zh-CN" altLang="en-US" sz="1600">
                <a:solidFill>
                  <a:schemeClr val="bg1"/>
                </a:solidFill>
                <a:latin typeface="方正公文小标宋" panose="02000500000000000000" charset="-122"/>
                <a:ea typeface="方正公文小标宋" panose="02000500000000000000" charset="-122"/>
                <a:cs typeface="方正公文小标宋" panose="02000500000000000000" charset="-122"/>
              </a:rPr>
              <a:t>385间潮奢客房及套房位于酒店5至26层。通过大胆无畏的设计重新演绎西安文化。</a:t>
            </a:r>
          </a:p>
          <a:p>
            <a:pPr indent="457200" fontAlgn="auto">
              <a:lnSpc>
                <a:spcPct val="150000"/>
              </a:lnSpc>
            </a:pPr>
            <a:r>
              <a:rPr lang="zh-CN" altLang="en-US" sz="1600">
                <a:solidFill>
                  <a:schemeClr val="bg1"/>
                </a:solidFill>
                <a:latin typeface="方正公文小标宋" panose="02000500000000000000" charset="-122"/>
                <a:ea typeface="方正公文小标宋" panose="02000500000000000000" charset="-122"/>
                <a:cs typeface="方正公文小标宋" panose="02000500000000000000" charset="-122"/>
              </a:rPr>
              <a:t>4间风格迥异的餐厅及酒吧，宾客在恣享美食乐趣之时也可在轻松氛围中畅所欲言。</a:t>
            </a:r>
          </a:p>
          <a:p>
            <a:pPr indent="457200" fontAlgn="auto">
              <a:lnSpc>
                <a:spcPct val="150000"/>
              </a:lnSpc>
            </a:pPr>
            <a:r>
              <a:rPr lang="zh-CN" altLang="en-US" sz="1600">
                <a:solidFill>
                  <a:schemeClr val="bg1"/>
                </a:solidFill>
                <a:latin typeface="方正公文小标宋" panose="02000500000000000000" charset="-122"/>
                <a:ea typeface="方正公文小标宋" panose="02000500000000000000" charset="-122"/>
                <a:cs typeface="方正公文小标宋" panose="02000500000000000000" charset="-122"/>
              </a:rPr>
              <a:t>2330平方米风华厅，1128平方米风尚厅以及不同规格的会议室可满足各类企业做高规格新闻发布会、年会、客户答谢会以及婚宴等。</a:t>
            </a:r>
          </a:p>
          <a:p>
            <a:pPr indent="457200" fontAlgn="auto">
              <a:lnSpc>
                <a:spcPct val="150000"/>
              </a:lnSpc>
            </a:pPr>
            <a:r>
              <a:rPr lang="zh-CN" altLang="en-US" sz="1600">
                <a:solidFill>
                  <a:schemeClr val="bg1"/>
                </a:solidFill>
                <a:latin typeface="方正公文小标宋" panose="02000500000000000000" charset="-122"/>
                <a:ea typeface="方正公文小标宋" panose="02000500000000000000" charset="-122"/>
                <a:cs typeface="方正公文小标宋" panose="02000500000000000000" charset="-122"/>
              </a:rPr>
              <a:t>酒店设有Wired商务中心、WET碧波泳池、FIT有型健身中心、AWAYSPA水疗中心，高端配套设施设备一应俱全，让宾客努力工作、尽情玩乐、永不疲倦。</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3" name="矩形 2"/>
          <p:cNvSpPr/>
          <p:nvPr>
            <p:custDataLst>
              <p:tags r:id="rId9"/>
            </p:custDataLst>
          </p:nvPr>
        </p:nvSpPr>
        <p:spPr>
          <a:xfrm>
            <a:off x="4563110" y="704850"/>
            <a:ext cx="304736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平面图布置</a:t>
            </a:r>
          </a:p>
        </p:txBody>
      </p:sp>
      <p:pic>
        <p:nvPicPr>
          <p:cNvPr id="5" name="图片 4"/>
          <p:cNvPicPr>
            <a:picLocks noChangeAspect="1"/>
          </p:cNvPicPr>
          <p:nvPr>
            <p:custDataLst>
              <p:tags r:id="rId11"/>
            </p:custDataLst>
          </p:nvPr>
        </p:nvPicPr>
        <p:blipFill>
          <a:blip r:embed="rId10"/>
          <a:stretch>
            <a:fillRect/>
          </a:stretch>
        </p:blipFill>
        <p:spPr>
          <a:xfrm>
            <a:off x="297180" y="1743710"/>
            <a:ext cx="11564620" cy="4443730"/>
          </a:xfrm>
          <a:prstGeom prst="rect">
            <a:avLst/>
          </a:prstGeom>
        </p:spPr>
      </p:pic>
      <p:sp>
        <p:nvSpPr>
          <p:cNvPr id="7" name="矩形 6"/>
          <p:cNvSpPr/>
          <p:nvPr/>
        </p:nvSpPr>
        <p:spPr>
          <a:xfrm>
            <a:off x="7017385" y="2145665"/>
            <a:ext cx="1968500" cy="433705"/>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矩形 7"/>
          <p:cNvSpPr/>
          <p:nvPr/>
        </p:nvSpPr>
        <p:spPr>
          <a:xfrm>
            <a:off x="7017385" y="2145665"/>
            <a:ext cx="1990090" cy="952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文本框 9"/>
          <p:cNvSpPr txBox="1"/>
          <p:nvPr/>
        </p:nvSpPr>
        <p:spPr>
          <a:xfrm>
            <a:off x="7425055" y="2211070"/>
            <a:ext cx="115316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chemeClr val="bg1"/>
                </a:solidFill>
                <a:latin typeface="方正公文小标宋" panose="02000500000000000000" charset="-122"/>
                <a:ea typeface="方正公文小标宋" panose="02000500000000000000" charset="-122"/>
              </a:rPr>
              <a:t>舞台区</a:t>
            </a:r>
          </a:p>
        </p:txBody>
      </p:sp>
      <p:sp>
        <p:nvSpPr>
          <p:cNvPr id="11" name="矩形 10"/>
          <p:cNvSpPr/>
          <p:nvPr/>
        </p:nvSpPr>
        <p:spPr>
          <a:xfrm>
            <a:off x="6816090" y="5193030"/>
            <a:ext cx="275590" cy="2432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矩形 12"/>
          <p:cNvSpPr/>
          <p:nvPr/>
        </p:nvSpPr>
        <p:spPr>
          <a:xfrm>
            <a:off x="5610860" y="5288915"/>
            <a:ext cx="401955" cy="1054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custDataLst>
              <p:tags r:id="rId12"/>
            </p:custDataLst>
          </p:nvPr>
        </p:nvSpPr>
        <p:spPr>
          <a:xfrm>
            <a:off x="6466205" y="4558665"/>
            <a:ext cx="666115" cy="1054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custDataLst>
              <p:tags r:id="rId13"/>
            </p:custDataLst>
          </p:nvPr>
        </p:nvSpPr>
        <p:spPr>
          <a:xfrm>
            <a:off x="7425055" y="4558665"/>
            <a:ext cx="993775" cy="1035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矩形 15"/>
          <p:cNvSpPr/>
          <p:nvPr>
            <p:custDataLst>
              <p:tags r:id="rId14"/>
            </p:custDataLst>
          </p:nvPr>
        </p:nvSpPr>
        <p:spPr>
          <a:xfrm>
            <a:off x="8827135" y="5193030"/>
            <a:ext cx="782955" cy="4851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p:nvPr>
            <p:custDataLst>
              <p:tags r:id="rId15"/>
            </p:custDataLst>
          </p:nvPr>
        </p:nvSpPr>
        <p:spPr>
          <a:xfrm>
            <a:off x="8711565" y="4582160"/>
            <a:ext cx="993775" cy="1035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矩形 19"/>
          <p:cNvSpPr/>
          <p:nvPr>
            <p:custDataLst>
              <p:tags r:id="rId16"/>
            </p:custDataLst>
          </p:nvPr>
        </p:nvSpPr>
        <p:spPr>
          <a:xfrm rot="16200000">
            <a:off x="9483725" y="4812665"/>
            <a:ext cx="348615" cy="95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文本框 20"/>
          <p:cNvSpPr txBox="1"/>
          <p:nvPr>
            <p:custDataLst>
              <p:tags r:id="rId17"/>
            </p:custDataLst>
          </p:nvPr>
        </p:nvSpPr>
        <p:spPr>
          <a:xfrm>
            <a:off x="5154295" y="5057140"/>
            <a:ext cx="115316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chemeClr val="tx1"/>
                </a:solidFill>
                <a:latin typeface="方正公文小标宋" panose="02000500000000000000" charset="-122"/>
                <a:ea typeface="方正公文小标宋" panose="02000500000000000000" charset="-122"/>
              </a:rPr>
              <a:t>签到处</a:t>
            </a:r>
          </a:p>
        </p:txBody>
      </p:sp>
      <p:sp>
        <p:nvSpPr>
          <p:cNvPr id="22" name="文本框 21"/>
          <p:cNvSpPr txBox="1"/>
          <p:nvPr>
            <p:custDataLst>
              <p:tags r:id="rId18"/>
            </p:custDataLst>
          </p:nvPr>
        </p:nvSpPr>
        <p:spPr>
          <a:xfrm>
            <a:off x="6516370" y="5251450"/>
            <a:ext cx="90868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chemeClr val="tx1"/>
                </a:solidFill>
                <a:latin typeface="方正公文小标宋" panose="02000500000000000000" charset="-122"/>
                <a:ea typeface="方正公文小标宋" panose="02000500000000000000" charset="-122"/>
              </a:rPr>
              <a:t>艺术</a:t>
            </a:r>
            <a:r>
              <a:rPr lang="en-US" altLang="zh-CN" sz="1600">
                <a:solidFill>
                  <a:schemeClr val="tx1"/>
                </a:solidFill>
                <a:latin typeface="方正公文小标宋" panose="02000500000000000000" charset="-122"/>
                <a:ea typeface="方正公文小标宋" panose="02000500000000000000" charset="-122"/>
              </a:rPr>
              <a:t>DP</a:t>
            </a:r>
            <a:r>
              <a:rPr lang="zh-CN" altLang="en-US" sz="1600">
                <a:solidFill>
                  <a:schemeClr val="tx1"/>
                </a:solidFill>
                <a:latin typeface="方正公文小标宋" panose="02000500000000000000" charset="-122"/>
                <a:ea typeface="方正公文小标宋" panose="02000500000000000000" charset="-122"/>
              </a:rPr>
              <a:t>点</a:t>
            </a:r>
          </a:p>
        </p:txBody>
      </p:sp>
      <p:sp>
        <p:nvSpPr>
          <p:cNvPr id="23" name="文本框 22"/>
          <p:cNvSpPr txBox="1"/>
          <p:nvPr>
            <p:custDataLst>
              <p:tags r:id="rId19"/>
            </p:custDataLst>
          </p:nvPr>
        </p:nvSpPr>
        <p:spPr>
          <a:xfrm>
            <a:off x="8701405" y="5193030"/>
            <a:ext cx="90868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1600">
                <a:solidFill>
                  <a:schemeClr val="tx1"/>
                </a:solidFill>
                <a:latin typeface="方正公文小标宋" panose="02000500000000000000" charset="-122"/>
                <a:ea typeface="方正公文小标宋" panose="02000500000000000000" charset="-122"/>
              </a:rPr>
              <a:t>互动体验区</a:t>
            </a:r>
          </a:p>
        </p:txBody>
      </p:sp>
      <p:sp>
        <p:nvSpPr>
          <p:cNvPr id="24" name="文本框 23"/>
          <p:cNvSpPr txBox="1"/>
          <p:nvPr>
            <p:custDataLst>
              <p:tags r:id="rId20"/>
            </p:custDataLst>
          </p:nvPr>
        </p:nvSpPr>
        <p:spPr>
          <a:xfrm>
            <a:off x="7510145" y="4582160"/>
            <a:ext cx="90868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1600">
                <a:solidFill>
                  <a:schemeClr val="tx1"/>
                </a:solidFill>
                <a:latin typeface="方正公文小标宋" panose="02000500000000000000" charset="-122"/>
                <a:ea typeface="方正公文小标宋" panose="02000500000000000000" charset="-122"/>
              </a:rPr>
              <a:t>合影区</a:t>
            </a:r>
          </a:p>
        </p:txBody>
      </p:sp>
      <p:sp>
        <p:nvSpPr>
          <p:cNvPr id="25" name="文本框 24"/>
          <p:cNvSpPr txBox="1"/>
          <p:nvPr>
            <p:custDataLst>
              <p:tags r:id="rId21"/>
            </p:custDataLst>
          </p:nvPr>
        </p:nvSpPr>
        <p:spPr>
          <a:xfrm>
            <a:off x="6087110" y="4558665"/>
            <a:ext cx="125285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solidFill>
                <a:latin typeface="方正公文小标宋" panose="02000500000000000000" charset="-122"/>
                <a:ea typeface="方正公文小标宋" panose="02000500000000000000" charset="-122"/>
              </a:rPr>
              <a:t> </a:t>
            </a:r>
            <a:r>
              <a:rPr lang="zh-CN" sz="1600">
                <a:solidFill>
                  <a:schemeClr val="tx1"/>
                </a:solidFill>
                <a:latin typeface="方正公文小标宋" panose="02000500000000000000" charset="-122"/>
                <a:ea typeface="方正公文小标宋" panose="02000500000000000000" charset="-122"/>
              </a:rPr>
              <a:t>介绍展板</a:t>
            </a:r>
          </a:p>
        </p:txBody>
      </p:sp>
      <p:sp>
        <p:nvSpPr>
          <p:cNvPr id="27" name="文本框 26"/>
          <p:cNvSpPr txBox="1"/>
          <p:nvPr>
            <p:custDataLst>
              <p:tags r:id="rId22"/>
            </p:custDataLst>
          </p:nvPr>
        </p:nvSpPr>
        <p:spPr>
          <a:xfrm>
            <a:off x="8589010" y="4582160"/>
            <a:ext cx="120015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solidFill>
                <a:latin typeface="方正公文小标宋" panose="02000500000000000000" charset="-122"/>
                <a:ea typeface="方正公文小标宋" panose="02000500000000000000" charset="-122"/>
              </a:rPr>
              <a:t> </a:t>
            </a:r>
            <a:r>
              <a:rPr lang="zh-CN" sz="1600">
                <a:solidFill>
                  <a:schemeClr val="tx1"/>
                </a:solidFill>
                <a:latin typeface="方正公文小标宋" panose="02000500000000000000" charset="-122"/>
                <a:ea typeface="方正公文小标宋" panose="02000500000000000000" charset="-122"/>
              </a:rPr>
              <a:t>茶歇区</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custDataLst>
              <p:tags r:id="rId2"/>
            </p:custDataLst>
          </p:nvPr>
        </p:nvSpPr>
        <p:spPr>
          <a:xfrm>
            <a:off x="-36195" y="4445"/>
            <a:ext cx="12245975" cy="68707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3"/>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4"/>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6"/>
            </p:custDataLst>
          </p:nvPr>
        </p:nvPicPr>
        <p:blipFill>
          <a:blip r:embed="rId5"/>
          <a:stretch>
            <a:fillRect/>
          </a:stretch>
        </p:blipFill>
        <p:spPr>
          <a:xfrm>
            <a:off x="10868025" y="67945"/>
            <a:ext cx="861695" cy="842645"/>
          </a:xfrm>
          <a:prstGeom prst="rect">
            <a:avLst/>
          </a:prstGeom>
        </p:spPr>
      </p:pic>
      <p:pic>
        <p:nvPicPr>
          <p:cNvPr id="19" name="图片 18"/>
          <p:cNvPicPr>
            <a:picLocks noChangeAspect="1"/>
          </p:cNvPicPr>
          <p:nvPr>
            <p:custDataLst>
              <p:tags r:id="rId8"/>
            </p:custDataLst>
          </p:nvPr>
        </p:nvPicPr>
        <p:blipFill>
          <a:blip r:embed="rId7"/>
          <a:srcRect l="39140" t="67737" r="11500" b="11900"/>
          <a:stretch>
            <a:fillRect/>
          </a:stretch>
        </p:blipFill>
        <p:spPr>
          <a:xfrm>
            <a:off x="205740" y="308610"/>
            <a:ext cx="1566545" cy="287655"/>
          </a:xfrm>
          <a:prstGeom prst="rect">
            <a:avLst/>
          </a:prstGeom>
        </p:spPr>
      </p:pic>
      <p:sp>
        <p:nvSpPr>
          <p:cNvPr id="3" name="矩形 2"/>
          <p:cNvSpPr/>
          <p:nvPr>
            <p:custDataLst>
              <p:tags r:id="rId9"/>
            </p:custDataLst>
          </p:nvPr>
        </p:nvSpPr>
        <p:spPr>
          <a:xfrm>
            <a:off x="3310255" y="940435"/>
            <a:ext cx="525843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创意签到区</a:t>
            </a:r>
            <a:r>
              <a:rPr lang="en-US" altLang="zh-CN"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a:t>
            </a: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光绘签到</a:t>
            </a:r>
          </a:p>
        </p:txBody>
      </p:sp>
      <p:sp>
        <p:nvSpPr>
          <p:cNvPr id="4" name="文本框 3"/>
          <p:cNvSpPr txBox="1"/>
          <p:nvPr/>
        </p:nvSpPr>
        <p:spPr>
          <a:xfrm>
            <a:off x="1542415" y="1598295"/>
            <a:ext cx="9174480"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以</a:t>
            </a:r>
            <a:r>
              <a:rPr lang="zh-CN">
                <a:solidFill>
                  <a:schemeClr val="bg1"/>
                </a:solidFill>
                <a:latin typeface="方正公文小标宋" panose="02000500000000000000" charset="-122"/>
                <a:ea typeface="方正公文小标宋" panose="02000500000000000000" charset="-122"/>
              </a:rPr>
              <a:t>光为笔，由你所想，进行创意签到。</a:t>
            </a:r>
          </a:p>
        </p:txBody>
      </p:sp>
      <p:pic>
        <p:nvPicPr>
          <p:cNvPr id="10" name="图片 9"/>
          <p:cNvPicPr>
            <a:picLocks noChangeAspect="1"/>
          </p:cNvPicPr>
          <p:nvPr>
            <p:custDataLst>
              <p:tags r:id="rId11"/>
            </p:custDataLst>
          </p:nvPr>
        </p:nvPicPr>
        <p:blipFill>
          <a:blip r:embed="rId10"/>
          <a:stretch>
            <a:fillRect/>
          </a:stretch>
        </p:blipFill>
        <p:spPr>
          <a:xfrm>
            <a:off x="5320665" y="2640965"/>
            <a:ext cx="6511290" cy="3661410"/>
          </a:xfrm>
          <a:prstGeom prst="rect">
            <a:avLst/>
          </a:prstGeom>
        </p:spPr>
      </p:pic>
      <p:pic>
        <p:nvPicPr>
          <p:cNvPr id="11" name="图片 10"/>
          <p:cNvPicPr>
            <a:picLocks noChangeAspect="1"/>
          </p:cNvPicPr>
          <p:nvPr>
            <p:custDataLst>
              <p:tags r:id="rId13"/>
            </p:custDataLst>
          </p:nvPr>
        </p:nvPicPr>
        <p:blipFill>
          <a:blip r:embed="rId12"/>
          <a:stretch>
            <a:fillRect/>
          </a:stretch>
        </p:blipFill>
        <p:spPr>
          <a:xfrm>
            <a:off x="295910" y="2640965"/>
            <a:ext cx="5024755" cy="3650615"/>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a:picLocks noChangeAspect="1"/>
          </p:cNvPicPr>
          <p:nvPr>
            <p:custDataLst>
              <p:tags r:id="rId3"/>
            </p:custDataLst>
          </p:nvPr>
        </p:nvPicPr>
        <p:blipFill>
          <a:blip r:embed="rId2"/>
          <a:srcRect t="8410" b="8263"/>
          <a:stretch>
            <a:fillRect/>
          </a:stretch>
        </p:blipFill>
        <p:spPr>
          <a:xfrm>
            <a:off x="-36195" y="4445"/>
            <a:ext cx="12270740" cy="6870700"/>
          </a:xfrm>
          <a:prstGeom prst="rect">
            <a:avLst/>
          </a:prstGeom>
        </p:spPr>
      </p:pic>
      <p:sp>
        <p:nvSpPr>
          <p:cNvPr id="6" name="矩形 5"/>
          <p:cNvSpPr/>
          <p:nvPr>
            <p:custDataLst>
              <p:tags r:id="rId4"/>
            </p:custDataLst>
          </p:nvPr>
        </p:nvSpPr>
        <p:spPr>
          <a:xfrm>
            <a:off x="-64770" y="0"/>
            <a:ext cx="12242800" cy="6858000"/>
          </a:xfrm>
          <a:prstGeom prst="rect">
            <a:avLst/>
          </a:prstGeom>
          <a:gradFill>
            <a:gsLst>
              <a:gs pos="100000">
                <a:schemeClr val="tx1"/>
              </a:gs>
              <a:gs pos="0">
                <a:schemeClr val="tx1">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custDataLst>
              <p:tags r:id="rId5"/>
            </p:custDataLst>
          </p:nvPr>
        </p:nvSpPr>
        <p:spPr>
          <a:xfrm>
            <a:off x="445770" y="263525"/>
            <a:ext cx="29749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bg1"/>
                </a:solidFill>
              </a:rPr>
              <a:t>                        / </a:t>
            </a:r>
            <a:r>
              <a:rPr lang="zh-CN">
                <a:solidFill>
                  <a:schemeClr val="bg1"/>
                </a:solidFill>
                <a:latin typeface="方正公文小标宋" panose="02000500000000000000" charset="-122"/>
                <a:ea typeface="方正公文小标宋" panose="02000500000000000000" charset="-122"/>
                <a:cs typeface="方正公文小标宋" panose="02000500000000000000" charset="-122"/>
              </a:rPr>
              <a:t>现场布置</a:t>
            </a:r>
          </a:p>
        </p:txBody>
      </p:sp>
      <p:sp>
        <p:nvSpPr>
          <p:cNvPr id="12" name="文本框 11"/>
          <p:cNvSpPr txBox="1"/>
          <p:nvPr>
            <p:custDataLst>
              <p:tags r:id="rId6"/>
            </p:custDataLst>
          </p:nvPr>
        </p:nvSpPr>
        <p:spPr>
          <a:xfrm>
            <a:off x="297180" y="6423025"/>
            <a:ext cx="11664950" cy="2298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900">
                <a:solidFill>
                  <a:schemeClr val="bg1"/>
                </a:solidFill>
                <a:latin typeface="方正公文小标宋" panose="02000500000000000000" charset="-122"/>
                <a:ea typeface="方正公文小标宋" panose="02000500000000000000" charset="-122"/>
              </a:rPr>
              <a:t>Mercedes-Benz GLC SUV WEST END LAUNCH TASTINGG</a:t>
            </a:r>
          </a:p>
        </p:txBody>
      </p:sp>
      <p:pic>
        <p:nvPicPr>
          <p:cNvPr id="18" name="图片 17"/>
          <p:cNvPicPr>
            <a:picLocks noChangeAspect="1"/>
          </p:cNvPicPr>
          <p:nvPr>
            <p:custDataLst>
              <p:tags r:id="rId8"/>
            </p:custDataLst>
          </p:nvPr>
        </p:nvPicPr>
        <p:blipFill>
          <a:blip r:embed="rId7"/>
          <a:stretch>
            <a:fillRect/>
          </a:stretch>
        </p:blipFill>
        <p:spPr>
          <a:xfrm>
            <a:off x="10868025" y="67945"/>
            <a:ext cx="861695" cy="842645"/>
          </a:xfrm>
          <a:prstGeom prst="rect">
            <a:avLst/>
          </a:prstGeom>
        </p:spPr>
      </p:pic>
      <p:pic>
        <p:nvPicPr>
          <p:cNvPr id="19" name="图片 18"/>
          <p:cNvPicPr>
            <a:picLocks noChangeAspect="1"/>
          </p:cNvPicPr>
          <p:nvPr>
            <p:custDataLst>
              <p:tags r:id="rId10"/>
            </p:custDataLst>
          </p:nvPr>
        </p:nvPicPr>
        <p:blipFill>
          <a:blip r:embed="rId9"/>
          <a:srcRect l="39140" t="67737" r="11500" b="11900"/>
          <a:stretch>
            <a:fillRect/>
          </a:stretch>
        </p:blipFill>
        <p:spPr>
          <a:xfrm>
            <a:off x="205740" y="308610"/>
            <a:ext cx="1566545" cy="287655"/>
          </a:xfrm>
          <a:prstGeom prst="rect">
            <a:avLst/>
          </a:prstGeom>
        </p:spPr>
      </p:pic>
      <p:sp>
        <p:nvSpPr>
          <p:cNvPr id="3" name="矩形 2"/>
          <p:cNvSpPr/>
          <p:nvPr>
            <p:custDataLst>
              <p:tags r:id="rId11"/>
            </p:custDataLst>
          </p:nvPr>
        </p:nvSpPr>
        <p:spPr>
          <a:xfrm>
            <a:off x="297180" y="4261485"/>
            <a:ext cx="5258435"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全新</a:t>
            </a:r>
            <a:r>
              <a:rPr lang="en-US" altLang="zh-CN"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GLC SUV</a:t>
            </a:r>
            <a:r>
              <a:rPr lang="zh-CN" altLang="en-US" sz="2400">
                <a:solidFill>
                  <a:schemeClr val="bg1"/>
                </a:solidFill>
                <a:latin typeface="方正公文小标宋" panose="02000500000000000000" charset="-122"/>
                <a:ea typeface="方正公文小标宋" panose="02000500000000000000" charset="-122"/>
                <a:cs typeface="方正公文小标宋" panose="02000500000000000000" charset="-122"/>
                <a:sym typeface="锐字逼格青春粗黑体简2.0" panose="02010604000000000000" pitchFamily="2" charset="-122"/>
              </a:rPr>
              <a:t>长轴距介绍美陈点</a:t>
            </a:r>
          </a:p>
        </p:txBody>
      </p:sp>
      <p:sp>
        <p:nvSpPr>
          <p:cNvPr id="4" name="文本框 3"/>
          <p:cNvSpPr txBox="1"/>
          <p:nvPr/>
        </p:nvSpPr>
        <p:spPr>
          <a:xfrm>
            <a:off x="445770" y="5109845"/>
            <a:ext cx="596900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a:solidFill>
                  <a:schemeClr val="bg1"/>
                </a:solidFill>
                <a:latin typeface="方正公文小标宋" panose="02000500000000000000" charset="-122"/>
                <a:ea typeface="方正公文小标宋" panose="02000500000000000000" charset="-122"/>
              </a:rPr>
              <a:t>以</a:t>
            </a:r>
            <a:r>
              <a:rPr lang="zh-CN">
                <a:solidFill>
                  <a:schemeClr val="bg1"/>
                </a:solidFill>
                <a:latin typeface="方正公文小标宋" panose="02000500000000000000" charset="-122"/>
                <a:ea typeface="方正公文小标宋" panose="02000500000000000000" charset="-122"/>
              </a:rPr>
              <a:t>蜿蜒伸展的</a:t>
            </a:r>
            <a:r>
              <a:rPr lang="en-US" altLang="zh-CN">
                <a:solidFill>
                  <a:schemeClr val="bg1"/>
                </a:solidFill>
                <a:latin typeface="方正公文小标宋" panose="02000500000000000000" charset="-122"/>
                <a:ea typeface="方正公文小标宋" panose="02000500000000000000" charset="-122"/>
              </a:rPr>
              <a:t>LED</a:t>
            </a:r>
            <a:r>
              <a:rPr lang="zh-CN" altLang="en-US">
                <a:solidFill>
                  <a:schemeClr val="bg1"/>
                </a:solidFill>
                <a:latin typeface="方正公文小标宋" panose="02000500000000000000" charset="-122"/>
                <a:ea typeface="方正公文小标宋" panose="02000500000000000000" charset="-122"/>
              </a:rPr>
              <a:t>屏幕，进行车辆的性能宣传视频播放，展现，自由随心，所想</a:t>
            </a:r>
            <a:r>
              <a:rPr lang="en-US" altLang="zh-CN">
                <a:solidFill>
                  <a:schemeClr val="bg1"/>
                </a:solidFill>
                <a:latin typeface="方正公文小标宋" panose="02000500000000000000" charset="-122"/>
                <a:ea typeface="方正公文小标宋" panose="02000500000000000000" charset="-122"/>
              </a:rPr>
              <a:t>·</a:t>
            </a:r>
            <a:r>
              <a:rPr lang="zh-CN" altLang="en-US">
                <a:solidFill>
                  <a:schemeClr val="bg1"/>
                </a:solidFill>
                <a:latin typeface="方正公文小标宋" panose="02000500000000000000" charset="-122"/>
                <a:ea typeface="方正公文小标宋" panose="02000500000000000000" charset="-122"/>
              </a:rPr>
              <a:t>由你</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https://d.book118.com/668077013114006036</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 name="KSO_WM_UNIT_PLACING_PICTURE_USER_VIEWPORT" val="{&quot;height&quot;:2733.1842519685038,&quot;width&quot;:1820}"/>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 name="KSO_WM_UNIT_PLACING_PICTURE_USER_VIEWPORT" val="{&quot;height&quot;:2733.1842519685038,&quot;width&quot;:1820}"/>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 name="KSO_WM_UNIT_PLACING_PICTURE_USER_VIEWPORT" val="{&quot;height&quot;:2733.1842519685038,&quot;width&quot;:1820}"/>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 name="KSO_WM_UNIT_PLACING_PICTURE_USER_VIEWPORT" val="{&quot;height&quot;:2733.1842519685038,&quot;width&quot;:1820}"/>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 name="KSO_WM_UNIT_PLACING_PICTURE_USER_VIEWPORT" val="{&quot;height&quot;:2733.1842519685038,&quot;width&quot;:1820}"/>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BEAUTIFY_FLAG" val=""/>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更多免费方案资料加微信：anran1468">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214</Paragraphs>
  <Slides>27</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27</vt:i4>
      </vt:variant>
    </vt:vector>
  </HeadingPairs>
  <TitlesOfParts>
    <vt:vector baseType="lpstr" size="42">
      <vt:lpstr>Arial</vt:lpstr>
      <vt:lpstr>Calibri</vt:lpstr>
      <vt:lpstr>微软雅黑</vt:lpstr>
      <vt:lpstr>字由点字腾凌体</vt:lpstr>
      <vt:lpstr>汉仪尚巍手书W</vt:lpstr>
      <vt:lpstr>方正公文小标宋</vt:lpstr>
      <vt:lpstr>汉仪魏碑简</vt:lpstr>
      <vt:lpstr>汉仪尚巍手书简</vt:lpstr>
      <vt:lpstr>方正仿宋_GBK</vt:lpstr>
      <vt:lpstr>方正幼线简体</vt:lpstr>
      <vt:lpstr>宋体</vt:lpstr>
      <vt:lpstr>汉仪黑方简</vt:lpstr>
      <vt:lpstr>Wingdings</vt:lpstr>
      <vt:lpstr>锐字逼格青春粗黑体简2.0</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2024-09-16T04:29:07.178</cp:lastPrinted>
  <dcterms:created xsi:type="dcterms:W3CDTF">2024-09-15T20:29:07Z</dcterms:created>
  <dcterms:modified xsi:type="dcterms:W3CDTF">2024-09-15T20:29:09Z</dcterms:modified>
</cp:coreProperties>
</file>