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10B48-9E20-4ED4-9AEE-ED623013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48524-3C95-4E9B-B23F-9EDDE21FA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93664-E748-4944-BFF6-AE6B457DB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72694-DED1-478B-BD87-3E00882DF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6FEE8A-633F-4B65-BCF7-45947534E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50940-52E5-47B5-886B-886EB483A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3A29DA-FDE4-4F86-95AC-2F74DEEF6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F7609-A547-4662-B1CB-2EF28A93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88BE5-6AF0-4439-8621-77912522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99B70-F527-4062-B3C7-3263D3624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EC4FA-DB1B-424A-9BF8-CD87B6350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7014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电器设备管理规定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人员职责与分工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安全与风险控制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25" r="5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通过规范电器设备的管理，确保设备得到合理使用和维护，从而提高其使用效率和寿命。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提高电器设备使用效率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电器设备管理不当可能导致设备损坏、人员伤亡等安全事故，因此制定管理制度旨在保障员工和企业的安全。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通过有效的电器设备管理，可以减少设备的故障率，从而降低维修和更换成本，节约企业的运营成本。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本制度适用于公司内所有电器设备的管理，包括但不限于办公室电器、生产设备、照明系统等。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设备管理部门负责制定和监督执行电器设备管理制度，其他相关部门需配合执行。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本制度规定了电器设备的采购、验收、使用、维护、报废等环节的管理要求和操作流程。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电器设备管理规定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与供应商签订详细的采购合同，明确设备质量标准、交货时间、付款方式等条款。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根据企业实际需求，制定详细的电器设备采购计划，明确采购的设备型号、规格、数量等。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通过市场调研和供应商评估，选择具有资质和良好信誉的供应商，确保设备质量和售后服务。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建立严格的设备验收流程，确保设备质量符合要求，并做好相关记录。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制定明确的验收标准，包括设备外观、性能测试等方面，确保设备符合使用要求。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安排专业的验收人员，对设备进行全面检查，并签署验收合格报告。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https://d.book118.com/668077014112006046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2024-09-27T16:10:45.934</cp:lastPrinted>
  <dcterms:created xsi:type="dcterms:W3CDTF">2024-09-27T08:10:45Z</dcterms:created>
  <dcterms:modified xsi:type="dcterms:W3CDTF">2024-09-27T08:10:47Z</dcterms:modified>
</cp:coreProperties>
</file>