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9C1F1-6D25-477F-9750-5965FE801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3136A-47EB-465B-A84A-5F3CD206B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78721-4403-4E6A-B2F8-E5D4723C7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598BE-BBEF-4773-B7DA-26AEC13B3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6D22EC-559C-4788-86E9-F9F798477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96BA6-8D3A-48C7-A713-186942C42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567EE-69FE-4AFA-A76C-CC55AC2CF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38703-7980-4E5A-B629-1DAD6000C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341D1-CE27-41E1-B26A-F46578433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52E7B-FDCD-483E-ADD1-C4AF39750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A7C94-73C4-4DEA-A661-765A26DA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704707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高中生青春期心理健康教育教案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高中生青春期心理特点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心理健康教育方法与策略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37" b="275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767" b="26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使学生了解青春期的生理、心理变化和特点。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培养学生自我认知、自我调节和应对青春期问题的能力。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树立正确的性观念、性道德和情感态度，形成健康的人格。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讲解青春期身体发育的特点和变化，如第二性征的出现等。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青春期生理变化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阐述青春期心理发展的特点和常见问题，如情绪波动、焦虑、抑郁等。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青春期心理变化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介绍性器官的生理结构和功能，讲解性行为、避孕和性传播疾病等方面的知识。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引导学生树立正确的情感态度，培养良好的人际关系和沟通能力。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情感教育和人际关系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高中生青春期心理特点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96" r="300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05" r="322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生理变化对心理产生影响，导致情绪波动、自我意识增强等。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随着高中生身体发育的加速，荷尔蒙分泌变化较大，生理变化对心理产生一定的影响，导致情绪波动、自我意识增强等。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生理变化对心理的影响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认知能力快速发展，但容易受到偏见和刻板印象的干扰。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高中阶段是认知能力快速发展的时期，学生开始形成独立思考和判断能力。然而，由于缺乏足够的生活经验和知识储备，他们容易受到偏见和刻板印象的干扰，导致认知偏差。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认知发展与挑战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情绪波动大，需要学会有效应对压力和挫折。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高中生的情绪容易受到生理、心理和社会环境等多方面因素的影响，波动较大。同时，他们面临着来自学业、人际关系等方面的压力和挫折，需要学会有效应对和调节情绪，以保持良好的心态和状态。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61" r="226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情绪波动与压力应对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心理健康教育有助于激发学生的学习热情，培养积极的学习态度，从而提高学业成绩。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通过心理健康教育，学生可以学会有效应对学习压力的方法，如时间管理、放松技巧等。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对学业的影响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缓解学习压力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提升学习动力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20" r="218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心理健康教育有助于培养学生的沟通能力和人际交往技巧，使他们更好地与同学、老师和家长建立良好关系。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解决人际冲突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心理健康教育可以帮助学生学会处理人际冲突的方法，如倾听、表达、协商等，促进和谐的人际关系。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对人际关系的影响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https://d.book118.com/668077047073006041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2024-09-20T09:13:16.516</cp:lastPrinted>
  <dcterms:created xsi:type="dcterms:W3CDTF">2024-09-20T01:13:16Z</dcterms:created>
  <dcterms:modified xsi:type="dcterms:W3CDTF">2024-09-20T01:13:18Z</dcterms:modified>
</cp:coreProperties>
</file>