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1890BBC-1535-4875-8D9C-9BE615F4CDC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F2EAF-50D8-4A27-A0A8-490C63A59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64C06-A3BE-49BF-ABFE-2AFB92BB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D1C37-DA53-43D4-BC42-B47E340F3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F9D61-7934-4BFA-8463-9F6E8C93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7A735E-4467-41FE-B004-64A0935BD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BF7828-1BC9-44C8-AE95-0E66D1E22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7DAAA-EC9C-4A58-B409-E31F8AEF7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A739E-CBB3-424D-88F6-B99F9283A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0D8F0-3745-44E6-A4AB-14D2E31E5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09944-A510-4875-83FA-B32FA4AF2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A3B36-769C-46A5-AE51-DAFD96BDF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D32B615-C233-4D0B-9E78-BF0D078C9B0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7584DDE-5BC8-400C-8FD2-EF4606F841F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713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企业礼仪培训培养员工团队凝聚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企业礼仪培训的内容与形式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场景模拟与实践训练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团队合作与凝聚力培养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企业礼仪培训效果的评估与持续改进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企业礼仪是指在企业环境中遵循的行为规范和文化，包括言行举止、穿着打扮、沟通技巧等方面。良好的企业礼仪能够提升企业形象，塑造良好的企业文化。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树立企业良好形象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提升企业形象和信誉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提高员工综合素质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增强员工自信心和职业素养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促进员工之间的团队合作和凝聚力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企业礼仪培训有助于培养员工良好的职业道德和价值观，塑造良好的企业文化和工作氛围，促进员工之间的相互尊重和理解。通过培训，员工能够更好地适应企业文化，提高工作效率。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增强员工的职业发展和晋升机会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获得更多职业机会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获得晋升机会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塑造企业具有竞争力的核心价值观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树立企业形象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培养企业核心价值观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提升员工的职业素养和综合素质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加强沟通能力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提高职业技能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树立正确的职业道德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针对性强，交流方便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操作性强，效果明显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灵活性高，节省时间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提高职业能力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员工素质提升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团队凝聚力增强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更具竞争力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企业形象提升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企业礼仪培训的内容与形式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企业礼仪培训内容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礼仪培训中，首先需要进行礼仪基础知识的讲解，让员工了解礼仪的重要性和起源。接着是培养礼仪规范和审美标准，使员工养成良好的行为举止习惯。最后是沟通技巧和人际关系处理方法的培训，帮助员工提升与同事和客户的交流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包括培训大纲制定和教学大纲编写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培训课程设计和教材编撰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通过网络视频和现场教学相结合的方式进行培训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线上线下相结合的培训方式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老师讲解礼仪知识，学员进行互动讨论和练习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老师授课和学员互动的形式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通过讲解理论知识和案例分析加深学员的理解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理论知识的讲解和案例分析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组织实地考察和实践操作，提升实践能力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实地考察和实践操作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通过视频演示和角色扮演让学员亲身体验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视频演示和角色扮演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观察员工的行为变化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通过观察员工的行为变化评估培训效果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观察员工在日常工作中是否有礼貌和专业的行为表现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考核员工的学习成绩和绩效表现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根据员工的学习成绩和绩效表现评估培训效果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考核员工在实际工作中是否运用了学到的礼仪知识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参训员工的问卷调查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通过问卷调查了解员工对培训的反馈和建议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收集员工对礼仪培训的认可度和改进意见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企业礼仪培训内容与形式结合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通过理论知识和实践操作相结合，深化学员的学习效果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综合知识与实践操作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定期评估培训效果，及时调整教学方案和培训内容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定期评估与调整方案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鼓励学员之间互相交流，分享学习心得和经验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鼓励学员互动与分享经验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企业礼仪培训效果评估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企业礼仪培训的效果评估是培训过程中至关重要的一环。通过问卷调查、观察员工行为变化和考核学习成绩，可以全面评估培训的成效。及时发现问题，进行调整和改进，是持续提升员工团队凝聚力的重要保障。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场景模拟与实践训练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商务会议礼仪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商务会议是企业内部重要的沟通方式，会议前的准备和礼仪细节注意至关重要。在会议中，言行举止和沟通技巧直接影响到会议的效果。会议后的感谢和总结礼仪可以彰显专业素质和团队凝聚力。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商务招待礼仪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宾客接待流程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宴会礼仪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服务质量控制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客户招待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矛盾调解技巧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不良事件处理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谈判中的表达技巧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谈判后的协议签署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友好道别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商务谈判礼仪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谈判前的心态调整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筹备工作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https://d.book118.com/668077134010006050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企业礼仪培训培养员工团队凝聚</vt:lpstr>
      <vt:lpstr>目录</vt:lpstr>
      <vt:lpstr>第一章 企业礼仪培训的重要性</vt:lpstr>
      <vt:lpstr> </vt:lpstr>
      <vt:lpstr>企业礼仪的作用</vt:lpstr>
      <vt:lpstr>企业礼仪培训的意义</vt:lpstr>
      <vt:lpstr>企业礼仪培训的目标</vt:lpstr>
      <vt:lpstr>企业礼仪培训方法</vt:lpstr>
      <vt:lpstr>企业礼仪培训的效果</vt:lpstr>
      <vt:lpstr>第2章 企业礼仪培训的内容与形式</vt:lpstr>
      <vt:lpstr> </vt:lpstr>
      <vt:lpstr>企业礼仪培训形式</vt:lpstr>
      <vt:lpstr>培训方式</vt:lpstr>
      <vt:lpstr>培训效果评估</vt:lpstr>
      <vt:lpstr>企业礼仪培训内容与形式结合</vt:lpstr>
      <vt:lpstr> </vt:lpstr>
      <vt:lpstr>第3章 场景模拟与实践训练</vt:lpstr>
      <vt:lpstr> </vt:lpstr>
      <vt:lpstr>商务招待礼仪</vt:lpstr>
      <vt:lpstr>商务谈判礼仪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2024-09-29T14:22:00.776</cp:lastPrinted>
  <dcterms:created xsi:type="dcterms:W3CDTF">2024-09-29T06:22:00Z</dcterms:created>
  <dcterms:modified xsi:type="dcterms:W3CDTF">2024-09-29T06:22:02Z</dcterms:modified>
</cp:coreProperties>
</file>