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874F5-D713-4BA3-BF83-C6BB5FBD7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8B545-6407-4D4B-A7E5-D15E1BAE6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DC071-E1C0-4A83-A272-B7907C68F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53224-F953-43D1-A826-EB7C5237F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3364F-0626-482B-B370-7785140C7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706FC-05A7-4CB1-ACF7-944A81D31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E3608-7F16-4585-A408-3B0011315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DDBCC-75BB-4108-BFE8-C7E74574B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AF019-AFE3-4CF4-9468-4DDC68DD4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EF3CD-680A-44DC-9210-47C51CCA4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E3620-9AA2-4A00-872C-E189AAE19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001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护理床位管理与优化规程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护理床位管理现状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护理床位管理原则与方法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护理床位优化策略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护理床位管理流程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护理床位管理信息化应用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应对老龄化挑战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推动医疗资源合理配置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14" b="311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125" r="312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通过优化护理床位管理，提高护理服务的效率和专业性，确保患者得到高质量的护理。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随着人口老龄化趋势加剧，医疗护理需求不断增长，优化护理床位管理有助于应对这一挑战。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优化护理床位管理可以促进医疗资源的合理利用，减少浪费，提高医疗系统的整体效能。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针对在家中接受护理服务的患者，相关规程可提供参考和指导。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包括综合医院、专科医院、社区卫生服务中心等提供护理服务的医疗机构。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包括养老院、老年公寓等提供长期照护服务的机构。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规程适用范围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护理床位管理现状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床位数量与分布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目前医院内护理床位的总数以及在不同科室、病区的分布情况。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各病区护理人员的数量、资质和经验等情况。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床位使用效率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床位的周转率、空置率以及平均住院日等关键指标。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当前床位管理情况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床位供需不平衡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护理人员短缺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床位使用效率低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信息化管理不足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部分科室或病区床位紧张，而另一些地方则有空置现象。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部分病区护理人员数量不足，影响患者照护质量。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缺乏统一的床位管理系统，难以实现实时数据更新和跨科室协调。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由于患者等待时间、转科不及时等原因，导致床位周转率下降。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提高床位使用效率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实现信息化管理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提升护理人员的专业技能和服务意识，提高患者满意度。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通过优化管理流程，缩短患者等待时间和住院日，提高床位周转率。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通过改进床位管理，提高医院运营效率和服务质量，增强医院竞争力。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建立统一的床位管理系统，实现实时数据更新和跨科室协调，提高管理效率。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护理床位管理原则与方法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确保所有需要护理服务的患者都能公平获得床位资源，不受社会地位、经济状况等因素影响。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042" b="4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提高床位的周转率和使用效率，减少空床和压床现象，降低医疗资源浪费。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保障患者的安全和舒适度，提供适宜的护理环境和设施，减少医疗差错和不良事件的发生。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床位预约制度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建立预约制度，提前安排患者入住，减少等待时间和混乱现象。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床位调配中心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设立床位调配中心，统一管理和调配全院床位资源，实现资源共享和优化配置。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信息化管理系统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采用信息化手段管理床位，实时监测床位使用情况，提高管理效率和准确性。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对患者进行全面评估，确定其护理需求和床位类型。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安排床位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根据患者的需求和医院的床位资源情况，为患者安排合适的床位。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实时监测患者的病情变化和床位使用情况，及时调整护理计划和床位安排。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出院与结算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患者出院时办理结算手续，归还床位并清理个人物品。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护理床位优化策略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床位数量与需求匹配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根据医院或护理机构的实际需求，合理规划床位数量，避免资源浪费或不足。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床位类型多样化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针对不同病情和护理需求，设置不同类型的护理床位，如重症监护床位、康复床位等，以满足患者的个性化需求。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床位布局优化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合理规划床位的布局，确保空间利用率最大化，同时方便医护人员操作和患者使用。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床位资源合理配置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https://d.book118.com/668100017014006032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2024-09-09T08:20:20.515</cp:lastPrinted>
  <dcterms:created xsi:type="dcterms:W3CDTF">2024-09-09T00:20:20Z</dcterms:created>
  <dcterms:modified xsi:type="dcterms:W3CDTF">2024-09-09T00:20:22Z</dcterms:modified>
</cp:coreProperties>
</file>