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300B-D58A-4468-8AEA-0ABEA575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596FF-AC65-412D-AAA0-7A8CF6C97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A3777-025F-4054-8B5B-D437839E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60EBF-AE5F-44EE-B32E-414341FF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BF723-47BB-4DC1-89A9-A3816B64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3B162-C67E-4F28-9924-1EE2DF08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96266-E1AF-4915-A579-61FEAF35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6BF4F-DE66-459F-9504-5475AD96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48071-55FC-42BB-BEBF-EA61CF6A6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F8F7E-1FA3-45DB-A907-02EEEB83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9E39-7B74-400C-A369-CA26D2ED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00310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眼科护理小讲课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特殊眼科疾病的护理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了解眼睛的基本构造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眼睛是人类重要的视觉器官，由眼球及其辅助结构组成。眼球包括角膜、虹膜、晶状体、视网膜等部分，各部分协同工作，使眼睛能够接受光线并转化为神经信号，最终传递到大脑进行视觉感知。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认识常见的眼科疾病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常见的眼科疾病包括近视、远视、散光、结膜炎、角膜炎、白内障、青光眼等。这些疾病可能由于遗传、环境因素、不良生活习惯等多种原因引起，了解这些疾病有助于早期发现和治疗。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了解眼科疾病的起因与表现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眼科疾病有着不同的病因和症状。例如，近视主要是由于眼球前后轴过长或角膜屈光力过大导致，症状为远视力减退；而角膜炎则可能是由于感染、外伤等原因引起，表现为眼部疼痛、畏光、流泪等。了解这些有助于及时发现并治疗眼科疾病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眼科护理基本技能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定期清洁眼部，保持眼部卫生，避免感染和炎症。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养成良好的生活习惯，如保持充足的睡眠、减少长时间使用电子产品等，以预防眼部疲劳和干涩。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根据眼部症状选择合适的眼药水，如人工泪液、抗炎药等。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眼药水选择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遵循说明书或医生的指导，正确使用眼药水，避免过量或不足。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注意眼药水的有效期、储存方式和开瓶后的使用时间，避免不良反应。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眼药水使用与注意事项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定期进行眼科检查，及早发现眼部问题，如近视、白内障等。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记录眼部症状、用药情况等，以便医生更好地了解病情。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记录眼部情况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检查前避免熬夜、饮酒等不良生活习惯，保持心情放松。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眼部检查与记录方法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特殊眼科疾病的护理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了解青光眼的症状、预防和治疗方法，以及日常护理措施。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127" b="1812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8375" r="183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是一种常见的眼科疾病，通常与眼压升高有关，可能导致视力丧失。了解青光眼的症状，如眼睛疼痛、视力模糊、视野缺损等，及时就医。遵循医生的建议，按时服药、定期复查。保持健康的生活方式，如戒烟、控制情绪等，以降低眼压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https://d.book118.com/668100031013006032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2024-09-09T07:55:31.210</cp:lastPrinted>
  <dcterms:created xsi:type="dcterms:W3CDTF">2024-09-08T23:55:31Z</dcterms:created>
  <dcterms:modified xsi:type="dcterms:W3CDTF">2024-09-08T23:55:33Z</dcterms:modified>
</cp:coreProperties>
</file>