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20D1D9-3E41-4975-A8F3-335F8E89C7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D25D85-094F-4740-AD71-B990F77719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178C60-D4EC-4FCB-8B07-D74099E5AB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099E72-A6B0-4C57-B3E0-7F3813AB83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51F3EDA-AF6D-45C5-A401-0AAC209034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6ED32BF-41E8-4D13-B11B-2E7AF17A9C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FE7B8E3-AE69-4886-8073-C19DE1B60D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6726E1-8046-484B-A769-093785B017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62B82C-9074-4F74-AEA2-EB79C6FECD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5C3C49-7637-4F32-9C7A-6317CC64BF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A1D948-5630-44B2-A576-55739BD853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8100101017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2023-12-29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母婴用品行业2024年营销策略与政策调整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市场现状与趋势分析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目标市场定位与细分策略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产品创新与质量提升方案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渠道拓展与多元化销售策略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价格策略调整与优化方案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品牌形象塑造与传播途径探索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政策法规变动对企业经营影响及应对措施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市场现状与趋势分析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305" b="1030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根据国家统计局数据，2023年母婴用品市场规模已经超过10000亿元，预计未来几年将保持稳定增长。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随着二孩、三孩政策的放开和消费升级，母婴用品市场增长速度逐年加快，预计未来几年增速将保持在10%以上。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母婴用品市场规模及增长速度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增长速度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母婴用品消费者注重产品的品质、安全性和实用性，对价格敏感度相对较低。同时，他们更倾向于选择知名品牌和口碑好的产品。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随着90后、95后成为母婴用品消费主力军，他们对于产品的个性化、时尚化和智能化需求不断提升。此外，他们对于产品的环保性、可持续性等方面的关注度也在逐渐提高。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消费者需求变化趋势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消费者需求特点与变化趋势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目前，母婴用品市场呈现出品牌化、集中化的趋势，知名品牌在市场份额上占据绝对优势。同时，线上销售渠道逐渐成为主流，电商平台在母婴用品销售中的占比逐年提升。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行业竞争格局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几年，母婴用品市场将继续保持稳定增长，市场规模有望突破20000亿元。同时，行业将呈现出以下发展趋势：一是产品品质和安全性的要求将更加严格；二是个性化、时尚化和智能化的产品将更受欢迎；三是线上线下融合的销售模式将成为主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发展前景预测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行业竞争格局与发展前景预测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目标市场定位与细分策略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不同年龄段母婴用品需求差异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孕期及新生儿阶段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重点关注孕妇营养品、孕妇装、婴儿床、婴儿车、奶瓶、尿布等产品的需求。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婴儿阶段（0-1岁）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需求主要集中在奶粉、辅食、洗护用品、玩具、婴儿服饰等方面。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幼儿阶段（1-3岁）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对早教产品、儿童图书、儿童餐具、儿童家具等用品的需求逐渐上升。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不同地域的母婴用品消费习惯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例如，北方地区更偏好于使用棉质尿布，而南方地区则更倾向于使用纸尿裤。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城乡差异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城市消费者对母婴用品的品质和设计有更高要求，而农村市场更看重产品的实用性和性价比。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地域文化差异对市场需求影响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目标市场细分及定位策略制定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根据消费者年龄、地域、收入、教育水平等因素进行市场细分。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针对每个细分市场制定相应的营销策略，如针对高端市场推出高品质、高设计感的产品，针对中低端市场推出性价比高的产品。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通过市场调研和数据分析，不断调整和优化目标市场定位策略。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产品创新与质量提升方案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个性化产品设计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针对不同消费者群体，设计符合其需求和偏好的个性化产品，如针对新生儿、婴儿、幼儿等不同年龄段的母婴用品。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功能性与舒适性结合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在产品设计时，注重功能性与舒适性的结合，提供既实用又舒适的产品体验。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深入了解消费者需求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通过市场调研、大数据分析等方式，深入了解不同消费者群体的需求和偏好，为产品差异化设计提供依据。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针对不同需求设计差异化产品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选择优质、安全、环保的原材料，确保产品源头质量。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严格筛选原材料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强化供应商管理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加强生产环节监控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167" r="181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对供应商进行严格的筛选和评估，确保供应商具备稳定的质量和供货能力。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建立完善的生产监控体系，确保生产过程中的每个环节都符合质量标准。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加强原材料采购及生产环节把控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持续改进和优化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根据市场反馈和消费者需求，持续改进和优化产品质量检测体系和认证制度，确保产品质量的持续稳定和提升。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建立完善的质量检测体系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建立包括原材料检测、半成品检测、成品检测等在内的全面质量检测体系。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引入第三方认证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积极引入国际或国内权威的第三方认证机构，对产品进行质量和安全认证，提高产品的公信力和竞争力。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完善产品质量检测体系及认证制度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渠道拓展与多元化销售策略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https://d.book118.com/668100101017006027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2024-09-04T18:13:10.612</cp:lastPrinted>
  <dcterms:created xsi:type="dcterms:W3CDTF">2024-09-04T10:13:10Z</dcterms:created>
  <dcterms:modified xsi:type="dcterms:W3CDTF">2024-09-04T10:13:12Z</dcterms:modified>
</cp:coreProperties>
</file>