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793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6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23.xml" /><Relationship Id="rId11" Type="http://schemas.openxmlformats.org/officeDocument/2006/relationships/tags" Target="../tags/tag2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tags" Target="../tags/tag2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33.xml" /><Relationship Id="rId11" Type="http://schemas.openxmlformats.org/officeDocument/2006/relationships/tags" Target="../tags/tag34.xml" /><Relationship Id="rId12" Type="http://schemas.openxmlformats.org/officeDocument/2006/relationships/tags" Target="../tags/tag35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tags" Target="../tags/tag7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E127E6-E555-42B0-A0A5-C95F129806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9732A4-7135-4034-8E20-BDBDFB81E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401ADE-23FA-4270-9B26-7D1C8D9DC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947C12-7CB8-48A0-B1E2-47B36D7D46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275436-DB58-43C1-A77B-0E8833888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8BAF857-5100-4101-B7CA-B6FD864F6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7FE2EAB-1E94-45E6-BFF7-0E262DB682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048017-EA58-400E-8FD6-454F43665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9800C6-DE58-4ACC-BB14-6421ACE73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6FF83B-0120-4364-9A73-C5E5BA84B1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4FA978-5523-4D96-8BFA-928DD269B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4" name="署名"/>
          <p:cNvSpPr txBox="1"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indent="0">
              <a:buNone/>
              <a:defRPr sz="1600" spc="0">
                <a:solidFill>
                  <a:srgbClr val="FFFFFF"/>
                </a:solidFill>
                <a:latin typeface="+mn-ea"/>
                <a:ea typeface="+mn-ea"/>
                <a:sym typeface="+mn-ea"/>
              </a:defRPr>
            </a:lvl1pPr>
          </a:lstStyle>
          <a:p>
            <a:pPr marL="57150" marR="0" lvl="0" indent="-285750" fontAlgn="ctr"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66" name="标题"/>
          <p:cNvSpPr txBox="1">
            <a:spLocks noGrp="1"/>
          </p:cNvSpPr>
          <p:nvPr>
            <p:ph type="title" idx="5" hasCustomPrompt="1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  <a:prstGeom prst="rect">
            <a:avLst/>
          </a:prstGeom>
          <a:noFill/>
        </p:spPr>
        <p:txBody>
          <a:bodyPr wrap="square" lIns="0" tIns="45720" rIns="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矩形 16"/>
          <p:cNvSpPr/>
          <p:nvPr>
            <p:custDataLst>
              <p:tags r:id="rId5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0" name="矩形 17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2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10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800" y="1258888"/>
            <a:ext cx="10801875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标题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-15240" y="-6220"/>
            <a:ext cx="4046220" cy="6858000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6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8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9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10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48706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100000">
                <a:schemeClr val="bg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08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0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2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8" name="文本框 12"/>
          <p:cNvSpPr txBox="1"/>
          <p:nvPr userDrawn="1">
            <p:custDataLst>
              <p:tags r:id="rId9"/>
            </p:custDataLst>
          </p:nvPr>
        </p:nvSpPr>
        <p:spPr>
          <a:xfrm rot="5400000">
            <a:off x="-1866457" y="3103940"/>
            <a:ext cx="4956911" cy="648212"/>
          </a:xfrm>
          <a:custGeom>
            <a:rect l="l" t="t" r="r" b="b"/>
            <a:pathLst>
              <a:path w="4956911" h="648212">
                <a:moveTo>
                  <a:pt x="1855486" y="118556"/>
                </a:moveTo>
                <a:cubicBezTo>
                  <a:pt x="1853868" y="136899"/>
                  <a:pt x="1850226" y="154567"/>
                  <a:pt x="1844561" y="171562"/>
                </a:cubicBezTo>
                <a:lnTo>
                  <a:pt x="1772943" y="390465"/>
                </a:lnTo>
                <a:lnTo>
                  <a:pt x="1940053" y="390465"/>
                </a:lnTo>
                <a:lnTo>
                  <a:pt x="1868839" y="173180"/>
                </a:lnTo>
                <a:cubicBezTo>
                  <a:pt x="1864253" y="159423"/>
                  <a:pt x="1861016" y="141215"/>
                  <a:pt x="1859128" y="118556"/>
                </a:cubicBezTo>
                <a:close/>
                <a:moveTo>
                  <a:pt x="2544500" y="114105"/>
                </a:moveTo>
                <a:lnTo>
                  <a:pt x="2544500" y="316418"/>
                </a:lnTo>
                <a:lnTo>
                  <a:pt x="2602362" y="316418"/>
                </a:lnTo>
                <a:cubicBezTo>
                  <a:pt x="2680859" y="316418"/>
                  <a:pt x="2720108" y="282294"/>
                  <a:pt x="2720108" y="214047"/>
                </a:cubicBezTo>
                <a:cubicBezTo>
                  <a:pt x="2720108" y="147419"/>
                  <a:pt x="2681264" y="114105"/>
                  <a:pt x="2603576" y="114105"/>
                </a:cubicBezTo>
                <a:close/>
                <a:moveTo>
                  <a:pt x="4573325" y="112082"/>
                </a:moveTo>
                <a:lnTo>
                  <a:pt x="4573325" y="292545"/>
                </a:lnTo>
                <a:lnTo>
                  <a:pt x="4638875" y="292545"/>
                </a:lnTo>
                <a:cubicBezTo>
                  <a:pt x="4670166" y="292545"/>
                  <a:pt x="4695320" y="283441"/>
                  <a:pt x="4714338" y="265233"/>
                </a:cubicBezTo>
                <a:cubicBezTo>
                  <a:pt x="4733355" y="247025"/>
                  <a:pt x="4742864" y="224298"/>
                  <a:pt x="4742864" y="197053"/>
                </a:cubicBezTo>
                <a:cubicBezTo>
                  <a:pt x="4742864" y="140405"/>
                  <a:pt x="4709010" y="112082"/>
                  <a:pt x="4641302" y="112082"/>
                </a:cubicBezTo>
                <a:close/>
                <a:moveTo>
                  <a:pt x="4439798" y="10520"/>
                </a:moveTo>
                <a:lnTo>
                  <a:pt x="4659511" y="10520"/>
                </a:lnTo>
                <a:cubicBezTo>
                  <a:pt x="4808683" y="10520"/>
                  <a:pt x="4883269" y="67168"/>
                  <a:pt x="4883269" y="180463"/>
                </a:cubicBezTo>
                <a:cubicBezTo>
                  <a:pt x="4883269" y="223084"/>
                  <a:pt x="4870793" y="259635"/>
                  <a:pt x="4845841" y="290117"/>
                </a:cubicBezTo>
                <a:cubicBezTo>
                  <a:pt x="4820889" y="320599"/>
                  <a:pt x="4786563" y="342044"/>
                  <a:pt x="4742864" y="354453"/>
                </a:cubicBezTo>
                <a:lnTo>
                  <a:pt x="4742864" y="356071"/>
                </a:lnTo>
                <a:cubicBezTo>
                  <a:pt x="4771727" y="365782"/>
                  <a:pt x="4803693" y="397613"/>
                  <a:pt x="4838760" y="451563"/>
                </a:cubicBezTo>
                <a:lnTo>
                  <a:pt x="4956911" y="637287"/>
                </a:lnTo>
                <a:lnTo>
                  <a:pt x="4803153" y="637287"/>
                </a:lnTo>
                <a:lnTo>
                  <a:pt x="4704829" y="474222"/>
                </a:lnTo>
                <a:cubicBezTo>
                  <a:pt x="4684597" y="440503"/>
                  <a:pt x="4668008" y="418788"/>
                  <a:pt x="4655060" y="409077"/>
                </a:cubicBezTo>
                <a:cubicBezTo>
                  <a:pt x="4642112" y="399366"/>
                  <a:pt x="4628354" y="394511"/>
                  <a:pt x="4613788" y="394511"/>
                </a:cubicBezTo>
                <a:lnTo>
                  <a:pt x="4573325" y="394511"/>
                </a:lnTo>
                <a:lnTo>
                  <a:pt x="4573325" y="637287"/>
                </a:lnTo>
                <a:lnTo>
                  <a:pt x="4439798" y="637287"/>
                </a:lnTo>
                <a:close/>
                <a:moveTo>
                  <a:pt x="3801623" y="10520"/>
                </a:moveTo>
                <a:lnTo>
                  <a:pt x="4158099" y="10520"/>
                </a:lnTo>
                <a:lnTo>
                  <a:pt x="4158099" y="119769"/>
                </a:lnTo>
                <a:lnTo>
                  <a:pt x="3935150" y="119769"/>
                </a:lnTo>
                <a:lnTo>
                  <a:pt x="3935150" y="267458"/>
                </a:lnTo>
                <a:lnTo>
                  <a:pt x="4142319" y="267458"/>
                </a:lnTo>
                <a:lnTo>
                  <a:pt x="4142319" y="376303"/>
                </a:lnTo>
                <a:lnTo>
                  <a:pt x="3935150" y="376303"/>
                </a:lnTo>
                <a:lnTo>
                  <a:pt x="3935150" y="528038"/>
                </a:lnTo>
                <a:lnTo>
                  <a:pt x="4172666" y="528038"/>
                </a:lnTo>
                <a:lnTo>
                  <a:pt x="4172666" y="637287"/>
                </a:lnTo>
                <a:lnTo>
                  <a:pt x="3801623" y="637287"/>
                </a:lnTo>
                <a:close/>
                <a:moveTo>
                  <a:pt x="3066677" y="10520"/>
                </a:moveTo>
                <a:lnTo>
                  <a:pt x="3557894" y="10520"/>
                </a:lnTo>
                <a:lnTo>
                  <a:pt x="3557894" y="119769"/>
                </a:lnTo>
                <a:lnTo>
                  <a:pt x="3379049" y="119769"/>
                </a:lnTo>
                <a:lnTo>
                  <a:pt x="3379049" y="637287"/>
                </a:lnTo>
                <a:lnTo>
                  <a:pt x="3245118" y="637287"/>
                </a:lnTo>
                <a:lnTo>
                  <a:pt x="3245118" y="119769"/>
                </a:lnTo>
                <a:lnTo>
                  <a:pt x="3066677" y="119769"/>
                </a:lnTo>
                <a:close/>
                <a:moveTo>
                  <a:pt x="2410973" y="10520"/>
                </a:moveTo>
                <a:lnTo>
                  <a:pt x="2626639" y="10520"/>
                </a:lnTo>
                <a:cubicBezTo>
                  <a:pt x="2782555" y="10520"/>
                  <a:pt x="2860513" y="76609"/>
                  <a:pt x="2860513" y="208787"/>
                </a:cubicBezTo>
                <a:cubicBezTo>
                  <a:pt x="2860513" y="272988"/>
                  <a:pt x="2836978" y="324443"/>
                  <a:pt x="2789906" y="363152"/>
                </a:cubicBezTo>
                <a:cubicBezTo>
                  <a:pt x="2742834" y="401862"/>
                  <a:pt x="2683961" y="420407"/>
                  <a:pt x="2613287" y="418788"/>
                </a:cubicBezTo>
                <a:lnTo>
                  <a:pt x="2544500" y="418788"/>
                </a:lnTo>
                <a:lnTo>
                  <a:pt x="2544500" y="637287"/>
                </a:lnTo>
                <a:lnTo>
                  <a:pt x="2410973" y="637287"/>
                </a:lnTo>
                <a:close/>
                <a:moveTo>
                  <a:pt x="1782249" y="10520"/>
                </a:moveTo>
                <a:lnTo>
                  <a:pt x="1939244" y="10520"/>
                </a:lnTo>
                <a:lnTo>
                  <a:pt x="2164216" y="637287"/>
                </a:lnTo>
                <a:lnTo>
                  <a:pt x="2018551" y="637287"/>
                </a:lnTo>
                <a:lnTo>
                  <a:pt x="1971614" y="493644"/>
                </a:lnTo>
                <a:lnTo>
                  <a:pt x="1743809" y="493644"/>
                </a:lnTo>
                <a:lnTo>
                  <a:pt x="1697682" y="637287"/>
                </a:lnTo>
                <a:lnTo>
                  <a:pt x="1552826" y="637287"/>
                </a:lnTo>
                <a:close/>
                <a:moveTo>
                  <a:pt x="772673" y="10520"/>
                </a:moveTo>
                <a:lnTo>
                  <a:pt x="906200" y="10520"/>
                </a:lnTo>
                <a:lnTo>
                  <a:pt x="906200" y="263412"/>
                </a:lnTo>
                <a:lnTo>
                  <a:pt x="1173254" y="263412"/>
                </a:lnTo>
                <a:lnTo>
                  <a:pt x="1173254" y="10520"/>
                </a:lnTo>
                <a:lnTo>
                  <a:pt x="1306780" y="10520"/>
                </a:lnTo>
                <a:lnTo>
                  <a:pt x="1306780" y="637287"/>
                </a:lnTo>
                <a:lnTo>
                  <a:pt x="1173254" y="637287"/>
                </a:lnTo>
                <a:lnTo>
                  <a:pt x="1173254" y="378730"/>
                </a:lnTo>
                <a:lnTo>
                  <a:pt x="906200" y="378730"/>
                </a:lnTo>
                <a:lnTo>
                  <a:pt x="906200" y="637287"/>
                </a:lnTo>
                <a:lnTo>
                  <a:pt x="772673" y="637287"/>
                </a:lnTo>
                <a:close/>
                <a:moveTo>
                  <a:pt x="332603" y="0"/>
                </a:moveTo>
                <a:cubicBezTo>
                  <a:pt x="393836" y="0"/>
                  <a:pt x="445089" y="7958"/>
                  <a:pt x="486361" y="23873"/>
                </a:cubicBezTo>
                <a:lnTo>
                  <a:pt x="486361" y="152949"/>
                </a:lnTo>
                <a:cubicBezTo>
                  <a:pt x="444010" y="128132"/>
                  <a:pt x="395994" y="115723"/>
                  <a:pt x="342314" y="115723"/>
                </a:cubicBezTo>
                <a:cubicBezTo>
                  <a:pt x="281080" y="115723"/>
                  <a:pt x="232120" y="135280"/>
                  <a:pt x="195434" y="174394"/>
                </a:cubicBezTo>
                <a:cubicBezTo>
                  <a:pt x="158748" y="213508"/>
                  <a:pt x="140405" y="264626"/>
                  <a:pt x="140405" y="327747"/>
                </a:cubicBezTo>
                <a:cubicBezTo>
                  <a:pt x="140405" y="389251"/>
                  <a:pt x="157804" y="438750"/>
                  <a:pt x="192602" y="476245"/>
                </a:cubicBezTo>
                <a:cubicBezTo>
                  <a:pt x="227400" y="513741"/>
                  <a:pt x="274471" y="532488"/>
                  <a:pt x="333816" y="532488"/>
                </a:cubicBezTo>
                <a:cubicBezTo>
                  <a:pt x="389655" y="532488"/>
                  <a:pt x="440503" y="519001"/>
                  <a:pt x="486361" y="492026"/>
                </a:cubicBezTo>
                <a:lnTo>
                  <a:pt x="486361" y="614628"/>
                </a:lnTo>
                <a:cubicBezTo>
                  <a:pt x="440773" y="637017"/>
                  <a:pt x="381293" y="648212"/>
                  <a:pt x="307920" y="648212"/>
                </a:cubicBezTo>
                <a:cubicBezTo>
                  <a:pt x="213508" y="648212"/>
                  <a:pt x="138584" y="619955"/>
                  <a:pt x="83150" y="563442"/>
                </a:cubicBezTo>
                <a:cubicBezTo>
                  <a:pt x="27717" y="506930"/>
                  <a:pt x="0" y="431602"/>
                  <a:pt x="0" y="337459"/>
                </a:cubicBezTo>
                <a:cubicBezTo>
                  <a:pt x="0" y="238460"/>
                  <a:pt x="30954" y="157467"/>
                  <a:pt x="92861" y="94480"/>
                </a:cubicBezTo>
                <a:cubicBezTo>
                  <a:pt x="154769" y="31493"/>
                  <a:pt x="234683" y="0"/>
                  <a:pt x="332603" y="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 scaled="0"/>
            </a:gra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dist" defTabSz="914400" rtl="0" eaLnBrk="1" fontAlgn="ctr" latinLnBrk="0" hangingPunct="1">
              <a:lnSpc>
                <a:spcPct val="100000"/>
              </a:lnSpc>
              <a:defRPr sz="6500" b="1" kern="1200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1048720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11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258887"/>
            <a:ext cx="509587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4800" y="1258887"/>
            <a:ext cx="5090400" cy="492283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标题 1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38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688513"/>
            <a:ext cx="5261475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258223"/>
            <a:ext cx="5261475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95324" y="1688513"/>
            <a:ext cx="5255476" cy="449321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95324" y="1258223"/>
            <a:ext cx="5255476" cy="40493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325" y="360000"/>
            <a:ext cx="1080135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日期占位符 9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10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1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9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324" y="350838"/>
            <a:ext cx="10801351" cy="58308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768050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324" y="1258888"/>
            <a:ext cx="10801351" cy="37368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8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80" name="日期占位符 1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页脚占位符 1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4" name="灯片编号占位符 1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6" name="矩形 9"/>
          <p:cNvSpPr/>
          <p:nvPr>
            <p:custDataLst>
              <p:tags r:id="rId3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4284345" y="4004201"/>
            <a:ext cx="6996430" cy="2196682"/>
          </a:xfrm>
          <a:prstGeom prst="rect">
            <a:avLst/>
          </a:prstGeom>
          <a:noFill/>
        </p:spPr>
        <p:txBody>
          <a:bodyPr wrap="square" lIns="0" tIns="45720" rIns="0" bIns="45720" rtlCol="0" anchor="ctr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90" name="矩形 12"/>
          <p:cNvSpPr/>
          <p:nvPr>
            <p:custDataLst>
              <p:tags r:id="rId5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768050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2" name="日期占位符 11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324" y="6314400"/>
            <a:ext cx="26166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4" name="页脚占位符 1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6" name="灯片编号占位符 13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619075" cy="316800"/>
          </a:xfrm>
        </p:spPr>
        <p:txBody>
          <a:bodyPr lIns="0" tIns="0" rIns="0" bIns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325" y="1258888"/>
            <a:ext cx="10801350" cy="49180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0" tIns="0" rIns="0" bIns="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7927" r:id="rId2"/>
    <p:sldLayoutId id="2147487928" r:id="rId3"/>
    <p:sldLayoutId id="2147487929" r:id="rId4"/>
    <p:sldLayoutId id="2147487930" r:id="rId5"/>
    <p:sldLayoutId id="2147487931" r:id="rId6"/>
    <p:sldLayoutId id="2147487932" r:id="rId7"/>
    <p:sldLayoutId id="2147487933" r:id="rId8"/>
    <p:sldLayoutId id="2147487934" r:id="rId9"/>
    <p:sldLayoutId id="2147487935" r:id="rId10"/>
    <p:sldLayoutId id="214748793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17" Type="http://schemas.openxmlformats.org/officeDocument/2006/relationships/tags" Target="../tags/tag128.xml" /><Relationship Id="rId18" Type="http://schemas.openxmlformats.org/officeDocument/2006/relationships/tags" Target="../tags/tag129.xml" /><Relationship Id="rId19" Type="http://schemas.openxmlformats.org/officeDocument/2006/relationships/tags" Target="../tags/tag130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17" Type="http://schemas.openxmlformats.org/officeDocument/2006/relationships/tags" Target="../tags/tag146.xml" /><Relationship Id="rId18" Type="http://schemas.openxmlformats.org/officeDocument/2006/relationships/tags" Target="../tags/tag147.xml" /><Relationship Id="rId19" Type="http://schemas.openxmlformats.org/officeDocument/2006/relationships/tags" Target="../tags/tag148.xml" /><Relationship Id="rId2" Type="http://schemas.openxmlformats.org/officeDocument/2006/relationships/tags" Target="../tags/tag131.xml" /><Relationship Id="rId20" Type="http://schemas.openxmlformats.org/officeDocument/2006/relationships/tags" Target="../tags/tag149.xml" /><Relationship Id="rId21" Type="http://schemas.openxmlformats.org/officeDocument/2006/relationships/tags" Target="../tags/tag150.xml" /><Relationship Id="rId22" Type="http://schemas.openxmlformats.org/officeDocument/2006/relationships/tags" Target="../tags/tag151.xml" /><Relationship Id="rId23" Type="http://schemas.openxmlformats.org/officeDocument/2006/relationships/tags" Target="../tags/tag152.xml" /><Relationship Id="rId24" Type="http://schemas.openxmlformats.org/officeDocument/2006/relationships/tags" Target="../tags/tag153.xml" /><Relationship Id="rId25" Type="http://schemas.openxmlformats.org/officeDocument/2006/relationships/tags" Target="../tags/tag154.xml" /><Relationship Id="rId26" Type="http://schemas.openxmlformats.org/officeDocument/2006/relationships/tags" Target="../tags/tag155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18" Type="http://schemas.openxmlformats.org/officeDocument/2006/relationships/tags" Target="../tags/tag172.xml" /><Relationship Id="rId19" Type="http://schemas.openxmlformats.org/officeDocument/2006/relationships/tags" Target="../tags/tag173.xml" /><Relationship Id="rId2" Type="http://schemas.openxmlformats.org/officeDocument/2006/relationships/tags" Target="../tags/tag156.xml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14" Type="http://schemas.openxmlformats.org/officeDocument/2006/relationships/tags" Target="../tags/tag188.xml" /><Relationship Id="rId15" Type="http://schemas.openxmlformats.org/officeDocument/2006/relationships/tags" Target="../tags/tag189.xml" /><Relationship Id="rId16" Type="http://schemas.openxmlformats.org/officeDocument/2006/relationships/tags" Target="../tags/tag190.xml" /><Relationship Id="rId17" Type="http://schemas.openxmlformats.org/officeDocument/2006/relationships/tags" Target="../tags/tag191.xml" /><Relationship Id="rId18" Type="http://schemas.openxmlformats.org/officeDocument/2006/relationships/tags" Target="../tags/tag192.xml" /><Relationship Id="rId19" Type="http://schemas.openxmlformats.org/officeDocument/2006/relationships/tags" Target="../tags/tag193.xml" /><Relationship Id="rId2" Type="http://schemas.openxmlformats.org/officeDocument/2006/relationships/tags" Target="../tags/tag176.xml" /><Relationship Id="rId20" Type="http://schemas.openxmlformats.org/officeDocument/2006/relationships/tags" Target="../tags/tag194.xml" /><Relationship Id="rId21" Type="http://schemas.openxmlformats.org/officeDocument/2006/relationships/tags" Target="../tags/tag195.xml" /><Relationship Id="rId22" Type="http://schemas.openxmlformats.org/officeDocument/2006/relationships/tags" Target="../tags/tag196.xml" /><Relationship Id="rId23" Type="http://schemas.openxmlformats.org/officeDocument/2006/relationships/tags" Target="../tags/tag197.xml" /><Relationship Id="rId24" Type="http://schemas.openxmlformats.org/officeDocument/2006/relationships/tags" Target="../tags/tag198.xml" /><Relationship Id="rId25" Type="http://schemas.openxmlformats.org/officeDocument/2006/relationships/tags" Target="../tags/tag199.xml" /><Relationship Id="rId26" Type="http://schemas.openxmlformats.org/officeDocument/2006/relationships/tags" Target="../tags/tag200.xml" /><Relationship Id="rId27" Type="http://schemas.openxmlformats.org/officeDocument/2006/relationships/tags" Target="../tags/tag201.xml" /><Relationship Id="rId28" Type="http://schemas.openxmlformats.org/officeDocument/2006/relationships/tags" Target="../tags/tag202.xml" /><Relationship Id="rId29" Type="http://schemas.openxmlformats.org/officeDocument/2006/relationships/tags" Target="../tags/tag203.xml" /><Relationship Id="rId3" Type="http://schemas.openxmlformats.org/officeDocument/2006/relationships/tags" Target="../tags/tag177.xml" /><Relationship Id="rId30" Type="http://schemas.openxmlformats.org/officeDocument/2006/relationships/tags" Target="../tags/tag204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6.xml" /><Relationship Id="rId11" Type="http://schemas.openxmlformats.org/officeDocument/2006/relationships/tags" Target="../tags/tag217.xml" /><Relationship Id="rId12" Type="http://schemas.openxmlformats.org/officeDocument/2006/relationships/tags" Target="../tags/tag218.xml" /><Relationship Id="rId13" Type="http://schemas.openxmlformats.org/officeDocument/2006/relationships/tags" Target="../tags/tag219.xml" /><Relationship Id="rId14" Type="http://schemas.openxmlformats.org/officeDocument/2006/relationships/tags" Target="../tags/tag220.xml" /><Relationship Id="rId15" Type="http://schemas.openxmlformats.org/officeDocument/2006/relationships/tags" Target="../tags/tag221.xml" /><Relationship Id="rId2" Type="http://schemas.openxmlformats.org/officeDocument/2006/relationships/tags" Target="../tags/tag208.xml" /><Relationship Id="rId3" Type="http://schemas.openxmlformats.org/officeDocument/2006/relationships/tags" Target="../tags/tag209.xml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14" Type="http://schemas.openxmlformats.org/officeDocument/2006/relationships/tags" Target="../tags/tag248.xml" /><Relationship Id="rId15" Type="http://schemas.openxmlformats.org/officeDocument/2006/relationships/tags" Target="../tags/tag249.xml" /><Relationship Id="rId16" Type="http://schemas.openxmlformats.org/officeDocument/2006/relationships/tags" Target="../tags/tag250.xml" /><Relationship Id="rId17" Type="http://schemas.openxmlformats.org/officeDocument/2006/relationships/tags" Target="../tags/tag251.xml" /><Relationship Id="rId18" Type="http://schemas.openxmlformats.org/officeDocument/2006/relationships/tags" Target="../tags/tag252.xml" /><Relationship Id="rId19" Type="http://schemas.openxmlformats.org/officeDocument/2006/relationships/tags" Target="../tags/tag253.xml" /><Relationship Id="rId2" Type="http://schemas.openxmlformats.org/officeDocument/2006/relationships/tags" Target="../tags/tag236.xml" /><Relationship Id="rId20" Type="http://schemas.openxmlformats.org/officeDocument/2006/relationships/tags" Target="../tags/tag254.xml" /><Relationship Id="rId21" Type="http://schemas.openxmlformats.org/officeDocument/2006/relationships/tags" Target="../tags/tag255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100136130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7"/>
            <p:custDataLst>
              <p:tags r:id="rId3"/>
            </p:custDataLst>
          </p:nvPr>
        </p:nvSpPr>
        <p:spPr>
          <a:xfrm>
            <a:off x="4402772" y="5632796"/>
            <a:ext cx="6966584" cy="583561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4402772" y="3749203"/>
            <a:ext cx="6966585" cy="1731066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电气工程师技能培训机构推荐与评估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2" name="文本占位符 1"/>
          <p:cNvSpPr>
            <a:spLocks noGrp="1"/>
          </p:cNvSpPr>
          <p:nvPr>
            <p:ph type="body" idx="5"/>
            <p:custDataLst>
              <p:tags r:id="rId3"/>
            </p:custDataLst>
          </p:nvPr>
        </p:nvSpPr>
        <p:spPr>
          <a:xfrm rot="5400000">
            <a:off x="1526540" y="2623820"/>
            <a:ext cx="5486400" cy="1343660"/>
          </a:xfrm>
        </p:spPr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14" name="标题 6"/>
          <p:cNvSpPr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3275330" y="579755"/>
            <a:ext cx="1428750" cy="4603115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16" name="圆角矩形 78"/>
          <p:cNvSpPr/>
          <p:nvPr>
            <p:custDataLst>
              <p:tags r:id="rId5"/>
            </p:custDataLst>
          </p:nvPr>
        </p:nvSpPr>
        <p:spPr>
          <a:xfrm>
            <a:off x="5802630" y="734695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6"/>
            </p:custDataLst>
          </p:nvPr>
        </p:nvSpPr>
        <p:spPr>
          <a:xfrm>
            <a:off x="6009005" y="784860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01.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0" name="标题"/>
          <p:cNvSpPr txBox="1"/>
          <p:nvPr>
            <p:custDataLst>
              <p:tags r:id="rId7"/>
            </p:custDataLst>
          </p:nvPr>
        </p:nvSpPr>
        <p:spPr>
          <a:xfrm>
            <a:off x="6830695" y="782955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单击添加目录标题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2" name="圆角矩形 9"/>
          <p:cNvSpPr/>
          <p:nvPr>
            <p:custDataLst>
              <p:tags r:id="rId8"/>
            </p:custDataLst>
          </p:nvPr>
        </p:nvSpPr>
        <p:spPr>
          <a:xfrm>
            <a:off x="5802630" y="186563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9"/>
            </p:custDataLst>
          </p:nvPr>
        </p:nvSpPr>
        <p:spPr>
          <a:xfrm>
            <a:off x="6009005" y="191579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02.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6" name="标题"/>
          <p:cNvSpPr txBox="1"/>
          <p:nvPr>
            <p:custDataLst>
              <p:tags r:id="rId10"/>
            </p:custDataLst>
          </p:nvPr>
        </p:nvSpPr>
        <p:spPr>
          <a:xfrm>
            <a:off x="6830695" y="191389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电气工程师技能培训机构推荐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圆角矩形 18"/>
          <p:cNvSpPr/>
          <p:nvPr>
            <p:custDataLst>
              <p:tags r:id="rId11"/>
            </p:custDataLst>
          </p:nvPr>
        </p:nvSpPr>
        <p:spPr>
          <a:xfrm>
            <a:off x="5802630" y="299720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序号"/>
          <p:cNvSpPr txBox="1"/>
          <p:nvPr>
            <p:custDataLst>
              <p:tags r:id="rId12"/>
            </p:custDataLst>
          </p:nvPr>
        </p:nvSpPr>
        <p:spPr>
          <a:xfrm>
            <a:off x="6009005" y="304736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03.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13"/>
            </p:custDataLst>
          </p:nvPr>
        </p:nvSpPr>
        <p:spPr>
          <a:xfrm>
            <a:off x="6830695" y="304546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电气工程师技能培训机构评估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圆角矩形 22"/>
          <p:cNvSpPr/>
          <p:nvPr>
            <p:custDataLst>
              <p:tags r:id="rId14"/>
            </p:custDataLst>
          </p:nvPr>
        </p:nvSpPr>
        <p:spPr>
          <a:xfrm>
            <a:off x="5802630" y="412877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5"/>
            </p:custDataLst>
          </p:nvPr>
        </p:nvSpPr>
        <p:spPr>
          <a:xfrm>
            <a:off x="6009005" y="417893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04.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8" name="标题"/>
          <p:cNvSpPr txBox="1"/>
          <p:nvPr>
            <p:custDataLst>
              <p:tags r:id="rId16"/>
            </p:custDataLst>
          </p:nvPr>
        </p:nvSpPr>
        <p:spPr>
          <a:xfrm>
            <a:off x="6830695" y="417703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电气工程师技能培训机构比较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圆角矩形 2"/>
          <p:cNvSpPr/>
          <p:nvPr>
            <p:custDataLst>
              <p:tags r:id="rId17"/>
            </p:custDataLst>
          </p:nvPr>
        </p:nvSpPr>
        <p:spPr>
          <a:xfrm>
            <a:off x="5802630" y="5260340"/>
            <a:ext cx="5400040" cy="86423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10000"/>
                </a:schemeClr>
              </a:gs>
              <a:gs pos="80000">
                <a:schemeClr val="accent1">
                  <a:alpha val="0"/>
                </a:schemeClr>
              </a:gs>
            </a:gsLst>
            <a:lin ang="0" scaled="0"/>
          </a:gradFill>
          <a:ln w="6350">
            <a:gradFill>
              <a:gsLst>
                <a:gs pos="0">
                  <a:schemeClr val="accent1">
                    <a:alpha val="6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18"/>
            </p:custDataLst>
          </p:nvPr>
        </p:nvSpPr>
        <p:spPr>
          <a:xfrm>
            <a:off x="6009005" y="5310505"/>
            <a:ext cx="804545" cy="76454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05.</a:t>
            </a:r>
            <a:endParaRPr lang="en-US" altLang="zh-CN" sz="2400" b="1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9"/>
            </p:custDataLst>
          </p:nvPr>
        </p:nvSpPr>
        <p:spPr>
          <a:xfrm>
            <a:off x="6830695" y="5308600"/>
            <a:ext cx="4208780" cy="768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000" b="1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电气工程师技能培训机构选择建议</a:t>
            </a:r>
            <a:endParaRPr lang="en-US" altLang="zh-CN" sz="2000" b="1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1048896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 fontScale="99571" lnSpcReduction="10000"/>
          </a:bodyPr>
          <a:lstStyle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1048952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电气工程师技能培训机构推荐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培训机构背景</a:t>
            </a:r>
            <a:endParaRPr lang="zh-CN" altLang="en-US"/>
          </a:p>
        </p:txBody>
      </p:sp>
      <p:sp>
        <p:nvSpPr>
          <p:cNvPr id="1049038" name="矩形 38"/>
          <p:cNvSpPr/>
          <p:nvPr>
            <p:custDataLst>
              <p:tags r:id="rId2"/>
            </p:custDataLst>
          </p:nvPr>
        </p:nvSpPr>
        <p:spPr>
          <a:xfrm rot="204112">
            <a:off x="694800" y="1780480"/>
            <a:ext cx="3207315" cy="167480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39"/>
          <p:cNvSpPr/>
          <p:nvPr>
            <p:custDataLst>
              <p:tags r:id="rId3"/>
            </p:custDataLst>
          </p:nvPr>
        </p:nvSpPr>
        <p:spPr>
          <a:xfrm>
            <a:off x="698591" y="1781112"/>
            <a:ext cx="3207315" cy="16748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TextBox 2"/>
          <p:cNvSpPr txBox="1"/>
          <p:nvPr>
            <p:custDataLst>
              <p:tags r:id="rId4"/>
            </p:custDataLst>
          </p:nvPr>
        </p:nvSpPr>
        <p:spPr>
          <a:xfrm>
            <a:off x="884329" y="1911886"/>
            <a:ext cx="2849406" cy="138278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成立时间：2005年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44" name="矩形 100"/>
          <p:cNvSpPr/>
          <p:nvPr>
            <p:custDataLst>
              <p:tags r:id="rId5"/>
            </p:custDataLst>
          </p:nvPr>
        </p:nvSpPr>
        <p:spPr>
          <a:xfrm rot="204112">
            <a:off x="4490429" y="1780480"/>
            <a:ext cx="3207315" cy="1674802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101"/>
          <p:cNvSpPr/>
          <p:nvPr>
            <p:custDataLst>
              <p:tags r:id="rId6"/>
            </p:custDataLst>
          </p:nvPr>
        </p:nvSpPr>
        <p:spPr>
          <a:xfrm>
            <a:off x="4494220" y="1781112"/>
            <a:ext cx="3207315" cy="16748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TextBox 2"/>
          <p:cNvSpPr txBox="1"/>
          <p:nvPr>
            <p:custDataLst>
              <p:tags r:id="rId7"/>
            </p:custDataLst>
          </p:nvPr>
        </p:nvSpPr>
        <p:spPr>
          <a:xfrm>
            <a:off x="4680589" y="1911886"/>
            <a:ext cx="2849406" cy="138278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创始人：李明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50" name="矩形 122"/>
          <p:cNvSpPr/>
          <p:nvPr>
            <p:custDataLst>
              <p:tags r:id="rId8"/>
            </p:custDataLst>
          </p:nvPr>
        </p:nvSpPr>
        <p:spPr>
          <a:xfrm rot="204112">
            <a:off x="8286058" y="1780480"/>
            <a:ext cx="3207315" cy="1674802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123"/>
          <p:cNvSpPr/>
          <p:nvPr>
            <p:custDataLst>
              <p:tags r:id="rId9"/>
            </p:custDataLst>
          </p:nvPr>
        </p:nvSpPr>
        <p:spPr>
          <a:xfrm>
            <a:off x="8289848" y="1781112"/>
            <a:ext cx="3207315" cy="16748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TextBox 2"/>
          <p:cNvSpPr txBox="1"/>
          <p:nvPr>
            <p:custDataLst>
              <p:tags r:id="rId10"/>
            </p:custDataLst>
          </p:nvPr>
        </p:nvSpPr>
        <p:spPr>
          <a:xfrm>
            <a:off x="8474955" y="1911886"/>
            <a:ext cx="2849406" cy="138278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总部地点：北京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56" name="矩形 89"/>
          <p:cNvSpPr/>
          <p:nvPr>
            <p:custDataLst>
              <p:tags r:id="rId11"/>
            </p:custDataLst>
          </p:nvPr>
        </p:nvSpPr>
        <p:spPr>
          <a:xfrm rot="204112">
            <a:off x="694800" y="3985331"/>
            <a:ext cx="3207315" cy="1674802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90"/>
          <p:cNvSpPr/>
          <p:nvPr>
            <p:custDataLst>
              <p:tags r:id="rId12"/>
            </p:custDataLst>
          </p:nvPr>
        </p:nvSpPr>
        <p:spPr>
          <a:xfrm>
            <a:off x="698591" y="3985963"/>
            <a:ext cx="3207315" cy="16748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TextBox 2"/>
          <p:cNvSpPr txBox="1"/>
          <p:nvPr>
            <p:custDataLst>
              <p:tags r:id="rId13"/>
            </p:custDataLst>
          </p:nvPr>
        </p:nvSpPr>
        <p:spPr>
          <a:xfrm>
            <a:off x="884329" y="4116737"/>
            <a:ext cx="2849406" cy="138278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1111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培训课程：电气工程师技能培训、电气工程师资格考试培训等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62" name="矩形 111"/>
          <p:cNvSpPr/>
          <p:nvPr>
            <p:custDataLst>
              <p:tags r:id="rId14"/>
            </p:custDataLst>
          </p:nvPr>
        </p:nvSpPr>
        <p:spPr>
          <a:xfrm rot="204112">
            <a:off x="4490429" y="3985331"/>
            <a:ext cx="3207315" cy="1674802"/>
          </a:xfrm>
          <a:prstGeom prst="rect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矩形 112"/>
          <p:cNvSpPr/>
          <p:nvPr>
            <p:custDataLst>
              <p:tags r:id="rId15"/>
            </p:custDataLst>
          </p:nvPr>
        </p:nvSpPr>
        <p:spPr>
          <a:xfrm>
            <a:off x="4494220" y="3985963"/>
            <a:ext cx="3207315" cy="16748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9066" name="TextBox 2"/>
          <p:cNvSpPr txBox="1"/>
          <p:nvPr>
            <p:custDataLst>
              <p:tags r:id="rId16"/>
            </p:custDataLst>
          </p:nvPr>
        </p:nvSpPr>
        <p:spPr>
          <a:xfrm>
            <a:off x="4680589" y="4116737"/>
            <a:ext cx="2849406" cy="1382786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5833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6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培训师资：拥有丰富的电气工程师培训经验，具备丰富的实践经验和理论知识</a:t>
            </a:r>
            <a:endParaRPr lang="zh-CN" altLang="en-US" sz="36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68" name="矩形 8"/>
          <p:cNvSpPr/>
          <p:nvPr>
            <p:custDataLst>
              <p:tags r:id="rId17"/>
            </p:custDataLst>
          </p:nvPr>
        </p:nvSpPr>
        <p:spPr>
          <a:xfrm rot="204112">
            <a:off x="8286058" y="3985331"/>
            <a:ext cx="3207315" cy="1674802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矩形 9"/>
          <p:cNvSpPr/>
          <p:nvPr>
            <p:custDataLst>
              <p:tags r:id="rId18"/>
            </p:custDataLst>
          </p:nvPr>
        </p:nvSpPr>
        <p:spPr>
          <a:xfrm>
            <a:off x="8289848" y="3985963"/>
            <a:ext cx="3207315" cy="167480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049072" name="TextBox 2"/>
          <p:cNvSpPr txBox="1"/>
          <p:nvPr>
            <p:custDataLst>
              <p:tags r:id="rId19"/>
            </p:custDataLst>
          </p:nvPr>
        </p:nvSpPr>
        <p:spPr>
          <a:xfrm>
            <a:off x="8476218" y="4116737"/>
            <a:ext cx="2849406" cy="1382786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培训效果：学员通过率高，就业率高，口碑良好</a:t>
            </a:r>
            <a:endParaRPr lang="zh-CN" altLang="en-US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6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培训课程设置</a:t>
            </a:r>
            <a:endParaRPr lang="zh-CN" altLang="en-US"/>
          </a:p>
        </p:txBody>
      </p:sp>
      <p:sp>
        <p:nvSpPr>
          <p:cNvPr id="1049108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363273" y="1876221"/>
            <a:ext cx="700117" cy="203599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381408" y="4144903"/>
            <a:ext cx="665558" cy="182805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4"/>
          <p:cNvSpPr/>
          <p:nvPr>
            <p:custDataLst>
              <p:tags r:id="rId4"/>
            </p:custDataLst>
          </p:nvPr>
        </p:nvSpPr>
        <p:spPr>
          <a:xfrm>
            <a:off x="799855" y="2541568"/>
            <a:ext cx="1828050" cy="27587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5"/>
          <p:cNvSpPr/>
          <p:nvPr>
            <p:custDataLst>
              <p:tags r:id="rId5"/>
            </p:custDataLst>
          </p:nvPr>
        </p:nvSpPr>
        <p:spPr>
          <a:xfrm flipV="1">
            <a:off x="694800" y="2018796"/>
            <a:ext cx="2035999" cy="97897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99855" y="3121870"/>
            <a:ext cx="1828050" cy="164704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电气工程师基础课程：包括电路原理、电子技术、电力系统分析等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5745555" y="1875596"/>
            <a:ext cx="700117" cy="20371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5763064" y="4144903"/>
            <a:ext cx="665558" cy="182805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8"/>
          <p:cNvSpPr/>
          <p:nvPr>
            <p:custDataLst>
              <p:tags r:id="rId9"/>
            </p:custDataLst>
          </p:nvPr>
        </p:nvSpPr>
        <p:spPr>
          <a:xfrm>
            <a:off x="5181511" y="2541568"/>
            <a:ext cx="1828050" cy="27587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9"/>
          <p:cNvSpPr/>
          <p:nvPr>
            <p:custDataLst>
              <p:tags r:id="rId10"/>
            </p:custDataLst>
          </p:nvPr>
        </p:nvSpPr>
        <p:spPr>
          <a:xfrm flipV="1">
            <a:off x="5077082" y="2018796"/>
            <a:ext cx="2037192" cy="97897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181511" y="3121870"/>
            <a:ext cx="1828050" cy="164704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实践操作课程：包括电气设备安装、调试、维护等</a:t>
            </a:r>
            <a:endParaRPr lang="zh-CN" altLang="en-US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7937321" y="1906862"/>
            <a:ext cx="700117" cy="203599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7955456" y="4174918"/>
            <a:ext cx="665558" cy="182924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5"/>
          <p:cNvSpPr/>
          <p:nvPr>
            <p:custDataLst>
              <p:tags r:id="rId14"/>
            </p:custDataLst>
          </p:nvPr>
        </p:nvSpPr>
        <p:spPr>
          <a:xfrm>
            <a:off x="7373278" y="2572209"/>
            <a:ext cx="1829242" cy="27587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6"/>
          <p:cNvSpPr/>
          <p:nvPr>
            <p:custDataLst>
              <p:tags r:id="rId15"/>
            </p:custDataLst>
          </p:nvPr>
        </p:nvSpPr>
        <p:spPr>
          <a:xfrm flipV="1">
            <a:off x="7269474" y="2049436"/>
            <a:ext cx="2035999" cy="97897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73278" y="3152511"/>
            <a:ext cx="1828050" cy="164704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职业发展课程：包括项目管理、团队协作、沟通技巧等</a:t>
            </a:r>
            <a:endParaRPr lang="zh-CN" altLang="en-US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553789" y="1886852"/>
            <a:ext cx="700117" cy="203599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0"/>
          <p:cNvSpPr/>
          <p:nvPr>
            <p:custDataLst>
              <p:tags r:id="rId18"/>
            </p:custDataLst>
          </p:nvPr>
        </p:nvSpPr>
        <p:spPr>
          <a:xfrm rot="16200000" flipH="1">
            <a:off x="3571923" y="4156158"/>
            <a:ext cx="665558" cy="1828050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1"/>
          <p:cNvSpPr/>
          <p:nvPr>
            <p:custDataLst>
              <p:tags r:id="rId19"/>
            </p:custDataLst>
          </p:nvPr>
        </p:nvSpPr>
        <p:spPr>
          <a:xfrm>
            <a:off x="2990996" y="2551573"/>
            <a:ext cx="1828050" cy="27587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2"/>
          <p:cNvSpPr/>
          <p:nvPr>
            <p:custDataLst>
              <p:tags r:id="rId20"/>
            </p:custDataLst>
          </p:nvPr>
        </p:nvSpPr>
        <p:spPr>
          <a:xfrm flipV="1">
            <a:off x="2885941" y="2029426"/>
            <a:ext cx="2035999" cy="97897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989745" y="3131875"/>
            <a:ext cx="1828050" cy="164704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电气工程师高级课程：包括电力电子技术、电机与拖动、电力系统自动化等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10128462" y="1906862"/>
            <a:ext cx="700117" cy="203599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10145971" y="4174918"/>
            <a:ext cx="665558" cy="182924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25"/>
          <p:cNvSpPr/>
          <p:nvPr>
            <p:custDataLst>
              <p:tags r:id="rId24"/>
            </p:custDataLst>
          </p:nvPr>
        </p:nvSpPr>
        <p:spPr>
          <a:xfrm>
            <a:off x="9563793" y="2572209"/>
            <a:ext cx="1829242" cy="275875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26"/>
          <p:cNvSpPr/>
          <p:nvPr>
            <p:custDataLst>
              <p:tags r:id="rId25"/>
            </p:custDataLst>
          </p:nvPr>
        </p:nvSpPr>
        <p:spPr>
          <a:xfrm flipV="1">
            <a:off x="9460615" y="2049436"/>
            <a:ext cx="2035999" cy="978972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563793" y="3152511"/>
            <a:ext cx="1828050" cy="164704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专业认证课程：包括注册电气工程师、电气工程师职称等</a:t>
            </a:r>
            <a:endParaRPr lang="zh-CN" altLang="en-US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9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师资力量介绍</a:t>
            </a:r>
            <a:endParaRPr lang="zh-CN" altLang="en-US"/>
          </a:p>
        </p:txBody>
      </p:sp>
      <p:sp>
        <p:nvSpPr>
          <p:cNvPr id="1049192" name="Freeform 27"/>
          <p:cNvSpPr/>
          <p:nvPr>
            <p:custDataLst>
              <p:tags r:id="rId2"/>
            </p:custDataLst>
          </p:nvPr>
        </p:nvSpPr>
        <p:spPr bwMode="auto">
          <a:xfrm>
            <a:off x="694800" y="5837622"/>
            <a:ext cx="186918" cy="171801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矩形: 圆角 32"/>
          <p:cNvSpPr/>
          <p:nvPr>
            <p:custDataLst>
              <p:tags r:id="rId3"/>
            </p:custDataLst>
          </p:nvPr>
        </p:nvSpPr>
        <p:spPr>
          <a:xfrm flipH="1">
            <a:off x="822833" y="1341193"/>
            <a:ext cx="2207646" cy="4757918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6" name="任意多边形: 形状 33"/>
          <p:cNvSpPr/>
          <p:nvPr>
            <p:custDataLst>
              <p:tags r:id="rId4"/>
            </p:custDataLst>
          </p:nvPr>
        </p:nvSpPr>
        <p:spPr bwMode="auto">
          <a:xfrm>
            <a:off x="694800" y="5038851"/>
            <a:ext cx="2183394" cy="903664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198" name="正文"/>
          <p:cNvSpPr txBox="1"/>
          <p:nvPr>
            <p:custDataLst>
              <p:tags r:id="rId5"/>
            </p:custDataLst>
          </p:nvPr>
        </p:nvSpPr>
        <p:spPr>
          <a:xfrm>
            <a:off x="955961" y="1431007"/>
            <a:ext cx="1941591" cy="35883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教师团队：具有丰富的电气工程师培训经验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0" name="标题"/>
          <p:cNvSpPr txBox="1"/>
          <p:nvPr>
            <p:custDataLst>
              <p:tags r:id="rId6"/>
            </p:custDataLst>
          </p:nvPr>
        </p:nvSpPr>
        <p:spPr>
          <a:xfrm>
            <a:off x="763594" y="5087899"/>
            <a:ext cx="2087436" cy="658578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2" name="Freeform 27"/>
          <p:cNvSpPr/>
          <p:nvPr>
            <p:custDataLst>
              <p:tags r:id="rId7"/>
            </p:custDataLst>
          </p:nvPr>
        </p:nvSpPr>
        <p:spPr bwMode="auto">
          <a:xfrm>
            <a:off x="3516613" y="5837622"/>
            <a:ext cx="186918" cy="171801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4" name="矩形: 圆角 38"/>
          <p:cNvSpPr/>
          <p:nvPr>
            <p:custDataLst>
              <p:tags r:id="rId8"/>
            </p:custDataLst>
          </p:nvPr>
        </p:nvSpPr>
        <p:spPr>
          <a:xfrm flipH="1">
            <a:off x="3644646" y="1341193"/>
            <a:ext cx="2207646" cy="4757918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任意多边形: 形状 39"/>
          <p:cNvSpPr/>
          <p:nvPr>
            <p:custDataLst>
              <p:tags r:id="rId9"/>
            </p:custDataLst>
          </p:nvPr>
        </p:nvSpPr>
        <p:spPr bwMode="auto">
          <a:xfrm>
            <a:off x="3516613" y="5038851"/>
            <a:ext cx="2183394" cy="903664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08" name="正文"/>
          <p:cNvSpPr txBox="1"/>
          <p:nvPr>
            <p:custDataLst>
              <p:tags r:id="rId10"/>
            </p:custDataLst>
          </p:nvPr>
        </p:nvSpPr>
        <p:spPr>
          <a:xfrm>
            <a:off x="3777774" y="1431007"/>
            <a:ext cx="1941591" cy="35883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教师背景：毕业于知名高校，具有电气工程专业背景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0" name="标题"/>
          <p:cNvSpPr txBox="1"/>
          <p:nvPr>
            <p:custDataLst>
              <p:tags r:id="rId11"/>
            </p:custDataLst>
          </p:nvPr>
        </p:nvSpPr>
        <p:spPr>
          <a:xfrm>
            <a:off x="3585407" y="5087899"/>
            <a:ext cx="2087436" cy="658578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2" name="Freeform 27"/>
          <p:cNvSpPr/>
          <p:nvPr>
            <p:custDataLst>
              <p:tags r:id="rId12"/>
            </p:custDataLst>
          </p:nvPr>
        </p:nvSpPr>
        <p:spPr bwMode="auto">
          <a:xfrm>
            <a:off x="6338426" y="5837622"/>
            <a:ext cx="186918" cy="171801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4" name="矩形: 圆角 68"/>
          <p:cNvSpPr/>
          <p:nvPr>
            <p:custDataLst>
              <p:tags r:id="rId13"/>
            </p:custDataLst>
          </p:nvPr>
        </p:nvSpPr>
        <p:spPr>
          <a:xfrm flipH="1">
            <a:off x="6466459" y="1341193"/>
            <a:ext cx="2207646" cy="4757918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6" name="任意多边形: 形状 69"/>
          <p:cNvSpPr/>
          <p:nvPr>
            <p:custDataLst>
              <p:tags r:id="rId14"/>
            </p:custDataLst>
          </p:nvPr>
        </p:nvSpPr>
        <p:spPr bwMode="auto">
          <a:xfrm>
            <a:off x="6338426" y="5038851"/>
            <a:ext cx="2183394" cy="903664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18" name="正文"/>
          <p:cNvSpPr txBox="1"/>
          <p:nvPr>
            <p:custDataLst>
              <p:tags r:id="rId15"/>
            </p:custDataLst>
          </p:nvPr>
        </p:nvSpPr>
        <p:spPr>
          <a:xfrm>
            <a:off x="6599587" y="1431007"/>
            <a:ext cx="1941591" cy="35883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教学方式：采用理论与实践相结合的教学方式，注重实践操作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0" name="标题"/>
          <p:cNvSpPr txBox="1"/>
          <p:nvPr>
            <p:custDataLst>
              <p:tags r:id="rId16"/>
            </p:custDataLst>
          </p:nvPr>
        </p:nvSpPr>
        <p:spPr>
          <a:xfrm>
            <a:off x="6407220" y="5087899"/>
            <a:ext cx="2087436" cy="658578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2" name="Freeform 27"/>
          <p:cNvSpPr/>
          <p:nvPr>
            <p:custDataLst>
              <p:tags r:id="rId17"/>
            </p:custDataLst>
          </p:nvPr>
        </p:nvSpPr>
        <p:spPr bwMode="auto">
          <a:xfrm>
            <a:off x="9160239" y="5837622"/>
            <a:ext cx="186918" cy="171801"/>
          </a:xfrm>
          <a:custGeom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4" name="矩形: 圆角 74"/>
          <p:cNvSpPr/>
          <p:nvPr>
            <p:custDataLst>
              <p:tags r:id="rId18"/>
            </p:custDataLst>
          </p:nvPr>
        </p:nvSpPr>
        <p:spPr>
          <a:xfrm flipH="1">
            <a:off x="9288909" y="1341193"/>
            <a:ext cx="2207646" cy="4757918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26" name="任意多边形: 形状 75"/>
          <p:cNvSpPr/>
          <p:nvPr>
            <p:custDataLst>
              <p:tags r:id="rId19"/>
            </p:custDataLst>
          </p:nvPr>
        </p:nvSpPr>
        <p:spPr bwMode="auto">
          <a:xfrm>
            <a:off x="9160239" y="5038851"/>
            <a:ext cx="2183394" cy="903664"/>
          </a:xfrm>
          <a:custGeom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49228" name="正文"/>
          <p:cNvSpPr txBox="1"/>
          <p:nvPr>
            <p:custDataLst>
              <p:tags r:id="rId20"/>
            </p:custDataLst>
          </p:nvPr>
        </p:nvSpPr>
        <p:spPr>
          <a:xfrm>
            <a:off x="9421400" y="1431007"/>
            <a:ext cx="1941591" cy="358835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教学成果：学员通过率高，就业前景广阔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0" name="标题"/>
          <p:cNvSpPr txBox="1"/>
          <p:nvPr>
            <p:custDataLst>
              <p:tags r:id="rId21"/>
            </p:custDataLst>
          </p:nvPr>
        </p:nvSpPr>
        <p:spPr>
          <a:xfrm>
            <a:off x="9229670" y="5087899"/>
            <a:ext cx="2087436" cy="658578"/>
          </a:xfrm>
          <a:prstGeom prst="rect">
            <a:avLst/>
          </a:prstGeom>
          <a:noFill/>
        </p:spPr>
        <p:txBody>
          <a:bodyPr wrap="square" lIns="90000" tIns="46800" rIns="9000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8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6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培训设施及环境</a:t>
            </a:r>
            <a:endParaRPr lang="zh-CN" altLang="en-US"/>
          </a:p>
        </p:txBody>
      </p:sp>
      <p:sp>
        <p:nvSpPr>
          <p:cNvPr id="1049266" name="椭圆 262"/>
          <p:cNvSpPr/>
          <p:nvPr>
            <p:custDataLst>
              <p:tags r:id="rId2"/>
            </p:custDataLst>
          </p:nvPr>
        </p:nvSpPr>
        <p:spPr>
          <a:xfrm>
            <a:off x="2473016" y="3968729"/>
            <a:ext cx="7244941" cy="189544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3"/>
          <p:cNvSpPr/>
          <p:nvPr>
            <p:custDataLst>
              <p:tags r:id="rId3"/>
            </p:custDataLst>
          </p:nvPr>
        </p:nvSpPr>
        <p:spPr>
          <a:xfrm>
            <a:off x="3312247" y="4047890"/>
            <a:ext cx="5493004" cy="1627739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4"/>
          <p:cNvSpPr/>
          <p:nvPr>
            <p:custDataLst>
              <p:tags r:id="rId4"/>
            </p:custDataLst>
          </p:nvPr>
        </p:nvSpPr>
        <p:spPr>
          <a:xfrm>
            <a:off x="4098060" y="4280866"/>
            <a:ext cx="3920492" cy="116175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65"/>
          <p:cNvSpPr/>
          <p:nvPr>
            <p:custDataLst>
              <p:tags r:id="rId5"/>
            </p:custDataLst>
          </p:nvPr>
        </p:nvSpPr>
        <p:spPr>
          <a:xfrm>
            <a:off x="4762236" y="4477802"/>
            <a:ext cx="2591893" cy="768054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6"/>
          <p:cNvSpPr/>
          <p:nvPr>
            <p:custDataLst>
              <p:tags r:id="rId6"/>
            </p:custDataLst>
          </p:nvPr>
        </p:nvSpPr>
        <p:spPr>
          <a:xfrm>
            <a:off x="5443146" y="4679243"/>
            <a:ext cx="1490870" cy="441789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921593" y="4605875"/>
            <a:ext cx="0" cy="83453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68"/>
          <p:cNvSpPr/>
          <p:nvPr>
            <p:custDataLst>
              <p:tags r:id="rId8"/>
            </p:custDataLst>
          </p:nvPr>
        </p:nvSpPr>
        <p:spPr>
          <a:xfrm flipV="1">
            <a:off x="2831491" y="4422454"/>
            <a:ext cx="172208" cy="17220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69"/>
          <p:cNvSpPr/>
          <p:nvPr>
            <p:custDataLst>
              <p:tags r:id="rId9"/>
            </p:custDataLst>
          </p:nvPr>
        </p:nvSpPr>
        <p:spPr>
          <a:xfrm flipV="1">
            <a:off x="2872680" y="4464287"/>
            <a:ext cx="89227" cy="8922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70"/>
          <p:cNvSpPr/>
          <p:nvPr>
            <p:custDataLst>
              <p:tags r:id="rId10"/>
            </p:custDataLst>
          </p:nvPr>
        </p:nvSpPr>
        <p:spPr>
          <a:xfrm flipV="1">
            <a:off x="7763901" y="3620551"/>
            <a:ext cx="103667" cy="103664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16031" y="3733822"/>
            <a:ext cx="0" cy="189544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72"/>
          <p:cNvSpPr/>
          <p:nvPr>
            <p:custDataLst>
              <p:tags r:id="rId12"/>
            </p:custDataLst>
          </p:nvPr>
        </p:nvSpPr>
        <p:spPr>
          <a:xfrm flipV="1">
            <a:off x="4044643" y="3496984"/>
            <a:ext cx="381715" cy="38170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34499" y="3910163"/>
            <a:ext cx="0" cy="100154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17745" y="3602531"/>
            <a:ext cx="0" cy="83453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椭圆 275"/>
          <p:cNvSpPr/>
          <p:nvPr>
            <p:custDataLst>
              <p:tags r:id="rId15"/>
            </p:custDataLst>
          </p:nvPr>
        </p:nvSpPr>
        <p:spPr>
          <a:xfrm flipV="1">
            <a:off x="7027644" y="3419110"/>
            <a:ext cx="172208" cy="172201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76"/>
          <p:cNvSpPr/>
          <p:nvPr>
            <p:custDataLst>
              <p:tags r:id="rId16"/>
            </p:custDataLst>
          </p:nvPr>
        </p:nvSpPr>
        <p:spPr>
          <a:xfrm flipV="1">
            <a:off x="7068833" y="3460943"/>
            <a:ext cx="89227" cy="8922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77"/>
          <p:cNvSpPr/>
          <p:nvPr>
            <p:custDataLst>
              <p:tags r:id="rId17"/>
            </p:custDataLst>
          </p:nvPr>
        </p:nvSpPr>
        <p:spPr>
          <a:xfrm flipV="1">
            <a:off x="3796864" y="4266707"/>
            <a:ext cx="103667" cy="103664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48994" y="4379978"/>
            <a:ext cx="0" cy="109598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79"/>
          <p:cNvSpPr/>
          <p:nvPr>
            <p:custDataLst>
              <p:tags r:id="rId19"/>
            </p:custDataLst>
          </p:nvPr>
        </p:nvSpPr>
        <p:spPr>
          <a:xfrm flipV="1">
            <a:off x="8495010" y="4499040"/>
            <a:ext cx="260012" cy="26000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23726" y="4787365"/>
            <a:ext cx="0" cy="4066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椭圆 281"/>
          <p:cNvSpPr/>
          <p:nvPr>
            <p:custDataLst>
              <p:tags r:id="rId21"/>
            </p:custDataLst>
          </p:nvPr>
        </p:nvSpPr>
        <p:spPr>
          <a:xfrm flipV="1">
            <a:off x="4969469" y="4806029"/>
            <a:ext cx="322073" cy="322061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27791" y="5179306"/>
            <a:ext cx="0" cy="71148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图形 15"/>
          <p:cNvSpPr/>
          <p:nvPr>
            <p:custDataLst>
              <p:tags r:id="rId23"/>
            </p:custDataLst>
          </p:nvPr>
        </p:nvSpPr>
        <p:spPr>
          <a:xfrm>
            <a:off x="5035758" y="4874892"/>
            <a:ext cx="184162" cy="179447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6" name="图形 19"/>
          <p:cNvSpPr/>
          <p:nvPr>
            <p:custDataLst>
              <p:tags r:id="rId24"/>
            </p:custDataLst>
          </p:nvPr>
        </p:nvSpPr>
        <p:spPr>
          <a:xfrm>
            <a:off x="8561942" y="4571765"/>
            <a:ext cx="126124" cy="11357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98" name="图形 27"/>
          <p:cNvSpPr/>
          <p:nvPr>
            <p:custDataLst>
              <p:tags r:id="rId25"/>
            </p:custDataLst>
          </p:nvPr>
        </p:nvSpPr>
        <p:spPr>
          <a:xfrm>
            <a:off x="4146328" y="3619264"/>
            <a:ext cx="178358" cy="137177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0" name="任意多边形: 形状 286"/>
          <p:cNvSpPr/>
          <p:nvPr>
            <p:custDataLst>
              <p:tags r:id="rId26"/>
            </p:custDataLst>
          </p:nvPr>
        </p:nvSpPr>
        <p:spPr>
          <a:xfrm>
            <a:off x="5434135" y="3569065"/>
            <a:ext cx="1322666" cy="1322672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02" name="正文"/>
          <p:cNvSpPr txBox="1"/>
          <p:nvPr>
            <p:custDataLst>
              <p:tags r:id="rId27"/>
            </p:custDataLst>
          </p:nvPr>
        </p:nvSpPr>
        <p:spPr>
          <a:xfrm>
            <a:off x="694800" y="3640502"/>
            <a:ext cx="2125178" cy="796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教学设施：先进的教学设备，如多媒体教室、实验室等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8"/>
            </p:custDataLst>
          </p:nvPr>
        </p:nvSpPr>
        <p:spPr>
          <a:xfrm>
            <a:off x="9371568" y="3640502"/>
            <a:ext cx="2125178" cy="796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网络环境：高速的网络环境，如Wi-Fi全覆盖、高速网络接入等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9"/>
            </p:custDataLst>
          </p:nvPr>
        </p:nvSpPr>
        <p:spPr>
          <a:xfrm>
            <a:off x="7051456" y="1549506"/>
            <a:ext cx="2125178" cy="796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实践设施：专业的实践设施，如模拟实验室、实习基地等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30"/>
            </p:custDataLst>
          </p:nvPr>
        </p:nvSpPr>
        <p:spPr>
          <a:xfrm>
            <a:off x="3014912" y="1549506"/>
            <a:ext cx="2125178" cy="796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学习环境：舒适的学习环境，如宽敞的教室、安静的自习室等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2" name="文本占位符 1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078355" y="1539875"/>
            <a:ext cx="8378825" cy="3218815"/>
          </a:xfrm>
        </p:spPr>
        <p:txBody>
          <a:bodyPr>
            <a:normAutofit/>
          </a:bodyPr>
          <a:lstStyle/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049344" name="标题 4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2078990" y="3526155"/>
            <a:ext cx="8378190" cy="2279650"/>
          </a:xfrm>
        </p:spPr>
        <p:txBody>
          <a:bodyPr/>
          <a:lstStyle/>
          <a:p>
            <a:r>
              <a:rPr lang="zh-CN" altLang="en-US"/>
              <a:t>电气工程师技能培训机构评估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28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教学质量评估</a:t>
            </a:r>
            <a:endParaRPr lang="zh-CN" altLang="en-US"/>
          </a:p>
        </p:txBody>
      </p:sp>
      <p:sp>
        <p:nvSpPr>
          <p:cNvPr id="1049430" name="弧形 58"/>
          <p:cNvSpPr/>
          <p:nvPr>
            <p:custDataLst>
              <p:tags r:id="rId2"/>
            </p:custDataLst>
          </p:nvPr>
        </p:nvSpPr>
        <p:spPr>
          <a:xfrm>
            <a:off x="8079727" y="2011833"/>
            <a:ext cx="3417739" cy="34177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弧形 57"/>
          <p:cNvSpPr/>
          <p:nvPr>
            <p:custDataLst>
              <p:tags r:id="rId3"/>
            </p:custDataLst>
          </p:nvPr>
        </p:nvSpPr>
        <p:spPr>
          <a:xfrm>
            <a:off x="694800" y="2011833"/>
            <a:ext cx="3417739" cy="34177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椭圆 22"/>
          <p:cNvSpPr/>
          <p:nvPr>
            <p:custDataLst>
              <p:tags r:id="rId4"/>
            </p:custDataLst>
          </p:nvPr>
        </p:nvSpPr>
        <p:spPr>
          <a:xfrm>
            <a:off x="8415699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椭圆 23"/>
          <p:cNvSpPr/>
          <p:nvPr>
            <p:custDataLst>
              <p:tags r:id="rId5"/>
            </p:custDataLst>
          </p:nvPr>
        </p:nvSpPr>
        <p:spPr>
          <a:xfrm>
            <a:off x="8795975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正文"/>
          <p:cNvSpPr txBox="1"/>
          <p:nvPr>
            <p:custDataLst>
              <p:tags r:id="rId6"/>
            </p:custDataLst>
          </p:nvPr>
        </p:nvSpPr>
        <p:spPr>
          <a:xfrm>
            <a:off x="8861508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教学效果：学员的满意度、就业率、薪资水平等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0" name="椭圆 24"/>
          <p:cNvSpPr/>
          <p:nvPr>
            <p:custDataLst>
              <p:tags r:id="rId7"/>
            </p:custDataLst>
          </p:nvPr>
        </p:nvSpPr>
        <p:spPr>
          <a:xfrm>
            <a:off x="6020513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椭圆 25"/>
          <p:cNvSpPr/>
          <p:nvPr>
            <p:custDataLst>
              <p:tags r:id="rId8"/>
            </p:custDataLst>
          </p:nvPr>
        </p:nvSpPr>
        <p:spPr>
          <a:xfrm>
            <a:off x="6399866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正文"/>
          <p:cNvSpPr txBox="1"/>
          <p:nvPr>
            <p:custDataLst>
              <p:tags r:id="rId9"/>
            </p:custDataLst>
          </p:nvPr>
        </p:nvSpPr>
        <p:spPr>
          <a:xfrm>
            <a:off x="6466322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教学方式：线上线下教学、实践操作、案例分析等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椭圆 7"/>
          <p:cNvSpPr/>
          <p:nvPr>
            <p:custDataLst>
              <p:tags r:id="rId10"/>
            </p:custDataLst>
          </p:nvPr>
        </p:nvSpPr>
        <p:spPr>
          <a:xfrm>
            <a:off x="3625327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椭圆 9"/>
          <p:cNvSpPr/>
          <p:nvPr>
            <p:custDataLst>
              <p:tags r:id="rId11"/>
            </p:custDataLst>
          </p:nvPr>
        </p:nvSpPr>
        <p:spPr>
          <a:xfrm>
            <a:off x="4004680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正文"/>
          <p:cNvSpPr txBox="1"/>
          <p:nvPr>
            <p:custDataLst>
              <p:tags r:id="rId12"/>
            </p:custDataLst>
          </p:nvPr>
        </p:nvSpPr>
        <p:spPr>
          <a:xfrm>
            <a:off x="4071136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课程设置：课程内容的实用性、系统性、前沿性等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2" name="椭圆 5"/>
          <p:cNvSpPr/>
          <p:nvPr>
            <p:custDataLst>
              <p:tags r:id="rId13"/>
            </p:custDataLst>
          </p:nvPr>
        </p:nvSpPr>
        <p:spPr>
          <a:xfrm>
            <a:off x="957855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椭圆 4"/>
          <p:cNvSpPr/>
          <p:nvPr>
            <p:custDataLst>
              <p:tags r:id="rId14"/>
            </p:custDataLst>
          </p:nvPr>
        </p:nvSpPr>
        <p:spPr>
          <a:xfrm>
            <a:off x="1337208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正文"/>
          <p:cNvSpPr txBox="1"/>
          <p:nvPr>
            <p:custDataLst>
              <p:tags r:id="rId15"/>
            </p:custDataLst>
          </p:nvPr>
        </p:nvSpPr>
        <p:spPr>
          <a:xfrm>
            <a:off x="1403664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师资力量：教师的学历、经验、专业背景等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学员就业情况</a:t>
            </a:r>
            <a:endParaRPr lang="zh-CN" altLang="en-US"/>
          </a:p>
        </p:txBody>
      </p:sp>
      <p:sp>
        <p:nvSpPr>
          <p:cNvPr id="1049492" name="弧形 58"/>
          <p:cNvSpPr/>
          <p:nvPr>
            <p:custDataLst>
              <p:tags r:id="rId2"/>
            </p:custDataLst>
          </p:nvPr>
        </p:nvSpPr>
        <p:spPr>
          <a:xfrm>
            <a:off x="8079727" y="2011833"/>
            <a:ext cx="3417739" cy="34177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弧形 57"/>
          <p:cNvSpPr/>
          <p:nvPr>
            <p:custDataLst>
              <p:tags r:id="rId3"/>
            </p:custDataLst>
          </p:nvPr>
        </p:nvSpPr>
        <p:spPr>
          <a:xfrm>
            <a:off x="694800" y="2011833"/>
            <a:ext cx="3417739" cy="34177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22"/>
          <p:cNvSpPr/>
          <p:nvPr>
            <p:custDataLst>
              <p:tags r:id="rId4"/>
            </p:custDataLst>
          </p:nvPr>
        </p:nvSpPr>
        <p:spPr>
          <a:xfrm>
            <a:off x="8415699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8" name="椭圆 23"/>
          <p:cNvSpPr/>
          <p:nvPr>
            <p:custDataLst>
              <p:tags r:id="rId5"/>
            </p:custDataLst>
          </p:nvPr>
        </p:nvSpPr>
        <p:spPr>
          <a:xfrm>
            <a:off x="8795975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0" name="正文"/>
          <p:cNvSpPr txBox="1"/>
          <p:nvPr>
            <p:custDataLst>
              <p:tags r:id="rId6"/>
            </p:custDataLst>
          </p:nvPr>
        </p:nvSpPr>
        <p:spPr>
          <a:xfrm>
            <a:off x="8861508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职业发展：关注学员在就业后的职业发展和晋升机会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2" name="椭圆 24"/>
          <p:cNvSpPr/>
          <p:nvPr>
            <p:custDataLst>
              <p:tags r:id="rId7"/>
            </p:custDataLst>
          </p:nvPr>
        </p:nvSpPr>
        <p:spPr>
          <a:xfrm>
            <a:off x="6020513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4" name="椭圆 25"/>
          <p:cNvSpPr/>
          <p:nvPr>
            <p:custDataLst>
              <p:tags r:id="rId8"/>
            </p:custDataLst>
          </p:nvPr>
        </p:nvSpPr>
        <p:spPr>
          <a:xfrm>
            <a:off x="6399866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6" name="正文"/>
          <p:cNvSpPr txBox="1"/>
          <p:nvPr>
            <p:custDataLst>
              <p:tags r:id="rId9"/>
            </p:custDataLst>
          </p:nvPr>
        </p:nvSpPr>
        <p:spPr>
          <a:xfrm>
            <a:off x="6466322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雇主评价：了解学员在就业市场上的认可度和竞争力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椭圆 7"/>
          <p:cNvSpPr/>
          <p:nvPr>
            <p:custDataLst>
              <p:tags r:id="rId10"/>
            </p:custDataLst>
          </p:nvPr>
        </p:nvSpPr>
        <p:spPr>
          <a:xfrm>
            <a:off x="3625327" y="2283195"/>
            <a:ext cx="2874224" cy="2874224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椭圆 9"/>
          <p:cNvSpPr/>
          <p:nvPr>
            <p:custDataLst>
              <p:tags r:id="rId11"/>
            </p:custDataLst>
          </p:nvPr>
        </p:nvSpPr>
        <p:spPr>
          <a:xfrm>
            <a:off x="4004680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2" name="正文"/>
          <p:cNvSpPr txBox="1"/>
          <p:nvPr>
            <p:custDataLst>
              <p:tags r:id="rId12"/>
            </p:custDataLst>
          </p:nvPr>
        </p:nvSpPr>
        <p:spPr>
          <a:xfrm>
            <a:off x="4071136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平均薪资：反映学员就业后的薪资水平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4" name="椭圆 5"/>
          <p:cNvSpPr/>
          <p:nvPr>
            <p:custDataLst>
              <p:tags r:id="rId13"/>
            </p:custDataLst>
          </p:nvPr>
        </p:nvSpPr>
        <p:spPr>
          <a:xfrm>
            <a:off x="957855" y="2283195"/>
            <a:ext cx="2874224" cy="2874224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6" name="椭圆 4"/>
          <p:cNvSpPr/>
          <p:nvPr>
            <p:custDataLst>
              <p:tags r:id="rId14"/>
            </p:custDataLst>
          </p:nvPr>
        </p:nvSpPr>
        <p:spPr>
          <a:xfrm>
            <a:off x="1337208" y="2340421"/>
            <a:ext cx="388013" cy="38801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8" name="正文"/>
          <p:cNvSpPr txBox="1"/>
          <p:nvPr>
            <p:custDataLst>
              <p:tags r:id="rId15"/>
            </p:custDataLst>
          </p:nvPr>
        </p:nvSpPr>
        <p:spPr>
          <a:xfrm>
            <a:off x="1403664" y="3112972"/>
            <a:ext cx="1982432" cy="13636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就业率：衡量培训机构教学质量的重要指标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5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机构口碑评价</a:t>
            </a:r>
            <a:endParaRPr lang="zh-CN" altLang="en-US"/>
          </a:p>
        </p:txBody>
      </p:sp>
      <p:sp>
        <p:nvSpPr>
          <p:cNvPr id="10495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15848" y="1500549"/>
            <a:ext cx="842566" cy="245168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36673" y="4231782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8"/>
          <p:cNvSpPr/>
          <p:nvPr>
            <p:custDataLst>
              <p:tags r:id="rId4"/>
            </p:custDataLst>
          </p:nvPr>
        </p:nvSpPr>
        <p:spPr>
          <a:xfrm>
            <a:off x="6436826" y="2301996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9"/>
          <p:cNvSpPr/>
          <p:nvPr>
            <p:custDataLst>
              <p:tags r:id="rId5"/>
            </p:custDataLst>
          </p:nvPr>
        </p:nvSpPr>
        <p:spPr>
          <a:xfrm flipV="1">
            <a:off x="6311245" y="1672197"/>
            <a:ext cx="2451687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98772" y="1501180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520859" y="4231782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4"/>
          <p:cNvSpPr/>
          <p:nvPr>
            <p:custDataLst>
              <p:tags r:id="rId8"/>
            </p:custDataLst>
          </p:nvPr>
        </p:nvSpPr>
        <p:spPr>
          <a:xfrm>
            <a:off x="821012" y="2301996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5"/>
          <p:cNvSpPr/>
          <p:nvPr>
            <p:custDataLst>
              <p:tags r:id="rId9"/>
            </p:custDataLst>
          </p:nvPr>
        </p:nvSpPr>
        <p:spPr>
          <a:xfrm flipV="1">
            <a:off x="694800" y="1672197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1012" y="300058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教学质量：师资力量、课程设置、教学方式等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6826" y="300058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培训效果：学员毕业后的就业情况、薪资待遇等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79566" y="1513801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01022" y="4244403"/>
            <a:ext cx="800976" cy="2199993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1"/>
          <p:cNvSpPr/>
          <p:nvPr>
            <p:custDataLst>
              <p:tags r:id="rId14"/>
            </p:custDataLst>
          </p:nvPr>
        </p:nvSpPr>
        <p:spPr>
          <a:xfrm>
            <a:off x="3701176" y="2313987"/>
            <a:ext cx="2199993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2"/>
          <p:cNvSpPr/>
          <p:nvPr>
            <p:custDataLst>
              <p:tags r:id="rId15"/>
            </p:custDataLst>
          </p:nvPr>
        </p:nvSpPr>
        <p:spPr>
          <a:xfrm flipV="1">
            <a:off x="3575594" y="1685450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0867" y="1538412"/>
            <a:ext cx="842566" cy="245025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2323" y="4267752"/>
            <a:ext cx="800976" cy="220142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5"/>
          <p:cNvSpPr/>
          <p:nvPr>
            <p:custDataLst>
              <p:tags r:id="rId18"/>
            </p:custDataLst>
          </p:nvPr>
        </p:nvSpPr>
        <p:spPr>
          <a:xfrm>
            <a:off x="9171845" y="2338598"/>
            <a:ext cx="2201427" cy="332006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26"/>
          <p:cNvSpPr/>
          <p:nvPr>
            <p:custDataLst>
              <p:tags r:id="rId19"/>
            </p:custDataLst>
          </p:nvPr>
        </p:nvSpPr>
        <p:spPr>
          <a:xfrm flipV="1">
            <a:off x="9046895" y="1710061"/>
            <a:ext cx="2450253" cy="1178157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172476" y="3037183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机构信誉：机构的信誉度、口碑等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1176" y="3012571"/>
            <a:ext cx="2199993" cy="1982160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学员满意度：学员对机构的评价、满意度等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https://d.book118.com/668100136130006037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5.xml><?xml version="1.0" encoding="utf-8"?>
<p:tagLst xmlns:p="http://schemas.openxmlformats.org/presentationml/2006/main">
  <p:tag name="KSO_WM_BEAUTIFY_FLAG" val="#wm#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897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2_1"/>
  <p:tag name="KSO_WM_UNIT_INDEX" val="1_2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3_1"/>
  <p:tag name="KSO_WM_UNIT_INDEX" val="1_3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4_1"/>
  <p:tag name="KSO_WM_UNIT_INDEX" val="1_4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5_1"/>
  <p:tag name="KSO_WM_UNIT_INDEX" val="1_5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68.25000000000006,&quot;width&quot;:425.19999999999993}"/>
  <p:tag name="KSO_WM_TAG_VERSION" val="3.0"/>
  <p:tag name="KSO_WM_TEMPLATE_CATEGORY" val="custom"/>
  <p:tag name="KSO_WM_TEMPLATE_INDEX" val="20230897"/>
  <p:tag name="KSO_WM_UNIT_COMPATIBLE" val="0"/>
  <p:tag name="KSO_WM_UNIT_DIAGRAM_ISNUMVISUAL" val="0"/>
  <p:tag name="KSO_WM_UNIT_DIAGRAM_ISREFERUNIT" val="0"/>
  <p:tag name="KSO_WM_UNIT_HIGHLIGHT" val="0"/>
  <p:tag name="KSO_WM_UNIT_ID" val="custom202308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7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5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5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5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5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1"/>
  <p:tag name="KSO_WM_UNIT_INDEX" val="1_5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66_5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2"/>
  <p:tag name="KSO_WM_UNIT_INDEX" val="1_6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66_5*l_h_i*1_6_1"/>
  <p:tag name="KSO_WM_UNIT_INDEX" val="1_6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5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3"/>
  <p:tag name="KSO_WM_UNIT_INDEX" val="1_1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4"/>
  <p:tag name="KSO_WM_UNIT_INDEX" val="1_1_4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3"/>
  <p:tag name="KSO_WM_UNIT_INDEX" val="1_3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4"/>
  <p:tag name="KSO_WM_UNIT_INDEX" val="1_3_4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3_1"/>
  <p:tag name="KSO_WM_UNIT_INDEX" val="1_3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3"/>
  <p:tag name="KSO_WM_UNIT_INDEX" val="1_4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4"/>
  <p:tag name="KSO_WM_UNIT_INDEX" val="1_4_4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3"/>
  <p:tag name="KSO_WM_UNIT_INDEX" val="1_2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4"/>
  <p:tag name="KSO_WM_UNIT_INDEX" val="1_2_4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2_1"/>
  <p:tag name="KSO_WM_UNIT_INDEX" val="1_2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2_2"/>
  <p:tag name="KSO_WM_UNIT_INDEX" val="1_2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3"/>
  <p:tag name="KSO_WM_UNIT_INDEX" val="1_5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4"/>
  <p:tag name="KSO_WM_UNIT_INDEX" val="1_5_4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i*1_5_1"/>
  <p:tag name="KSO_WM_UNIT_INDEX" val="1_5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4*l_h_i*1_5_2"/>
  <p:tag name="KSO_WM_UNIT_INDEX" val="1_5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4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1_3"/>
  <p:tag name="KSO_WM_UNIT_INDEX" val="1_1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1"/>
  <p:tag name="KSO_WM_UNIT_INDEX" val="1_1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1_2"/>
  <p:tag name="KSO_WM_UNIT_INDEX" val="1_1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1_1"/>
  <p:tag name="KSO_WM_UNIT_INDEX" val="1_1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2_3"/>
  <p:tag name="KSO_WM_UNIT_INDEX" val="1_2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2_2"/>
  <p:tag name="KSO_WM_UNIT_INDEX" val="1_2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2_1"/>
  <p:tag name="KSO_WM_UNIT_INDEX" val="1_2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3_3"/>
  <p:tag name="KSO_WM_UNIT_INDEX" val="1_3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1"/>
  <p:tag name="KSO_WM_UNIT_INDEX" val="1_3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3_1"/>
  <p:tag name="KSO_WM_UNIT_INDEX" val="1_3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55_3*l_h_i*1_4_3"/>
  <p:tag name="KSO_WM_UNIT_INDEX" val="1_4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1"/>
  <p:tag name="KSO_WM_UNIT_INDEX" val="1_4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55_3*l_h_i*1_4_2"/>
  <p:tag name="KSO_WM_UNIT_INDEX" val="1_4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f*1_4_1"/>
  <p:tag name="KSO_WM_UNIT_INDEX" val="1_4_1"/>
  <p:tag name="KSO_WM_UNIT_LAYERLEVEL" val="1_1_1"/>
  <p:tag name="KSO_WM_UNIT_NOCLEAR" val="0"/>
  <p:tag name="KSO_WM_UNIT_PRESET_TEXT" val="单击此处输入（你的）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757385253906,&quot;width&quot;:865.0152587890625}"/>
  <p:tag name="KSO_WM_TAG_VERSION" val="3.0"/>
  <p:tag name="KSO_WM_TEMPLATE_CATEGORY" val="diagram"/>
  <p:tag name="KSO_WM_TEMPLATE_INDEX" val="20231655"/>
  <p:tag name="KSO_WM_UNIT_COMPATIBLE" val="0"/>
  <p:tag name="KSO_WM_UNIT_DIAGRAM_ISNUMVISUAL" val="0"/>
  <p:tag name="KSO_WM_UNIT_DIAGRAM_ISREFERUNIT" val="0"/>
  <p:tag name="KSO_WM_UNIT_HIGHLIGHT" val="0"/>
  <p:tag name="KSO_WM_UNIT_ID" val="diagram20231655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089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7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8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0897"/>
  <p:tag name="KSO_WM_TEMPLATE_MASTER_TYPE" val="0"/>
  <p:tag name="KSO_WM_TEMPLATE_SUBCATEGORY" val="29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62463F"/>
      </a:dk2>
      <a:lt2>
        <a:srgbClr val="ECE4E2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Calibri Light</vt:lpstr>
      <vt:lpstr>宋体</vt:lpstr>
      <vt:lpstr>Office Theme</vt:lpstr>
      <vt:lpstr>电气工程师技能培训机构推荐与评估</vt:lpstr>
      <vt:lpstr>目录</vt:lpstr>
      <vt:lpstr>添加章节标题</vt:lpstr>
      <vt:lpstr>电气工程师技能培训机构推荐</vt:lpstr>
      <vt:lpstr>PowerPoint Presentation</vt:lpstr>
      <vt:lpstr>培训机构背景</vt:lpstr>
      <vt:lpstr>培训课程设置</vt:lpstr>
      <vt:lpstr>师资力量介绍</vt:lpstr>
      <vt:lpstr>培训设施及环境</vt:lpstr>
      <vt:lpstr>电气工程师技能培训机构评估</vt:lpstr>
      <vt:lpstr>PowerPoint Presentation</vt:lpstr>
      <vt:lpstr>教学质量评估</vt:lpstr>
      <vt:lpstr>学员就业情况</vt:lpstr>
      <vt:lpstr>机构口碑评价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2024-09-17T22:18:19.388</cp:lastPrinted>
  <dcterms:created xsi:type="dcterms:W3CDTF">2024-09-17T14:18:19Z</dcterms:created>
  <dcterms:modified xsi:type="dcterms:W3CDTF">2024-09-17T14:18:21Z</dcterms:modified>
</cp:coreProperties>
</file>