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0C50A9-CD37-4CC9-8445-AEA064FB1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B838AE-9C2A-4BA6-8576-CDFEEEE46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56BFC1-104F-47E8-9F85-FDAE1384C0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C540E2-B51E-4782-A141-7815264C6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C6AC50-931A-4A5F-91F5-D4F2125346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902B2A-6FCF-4141-BC0B-91B15CA29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4E65BA-17B4-40F4-8213-884F5B4A4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AB82E-E987-4DC2-B234-F9874F73F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4ECDDD-75F4-4410-9A0A-F9D568981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D3B0A-F042-4228-B386-3E428CB45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B953B9-EB46-4AC7-8491-CE8A242F7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01004007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智能安防技术在军事领域的应用与创新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军事领域对智能安防技术需求分析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智能安防技术在军事领域应用实践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创新驱动：智能安防技术在军事领域发展趋势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挑战与对策：推动智能安防技术在军事领域深入发展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4" r="32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随着科技的快速发展，军事安全已成为国家安全的重要组成部分。智能安防技术的应用对于提升军事防御能力、保障军事设施安全具有重要意义。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近年来，人工智能、大数据等技术在军事领域的应用逐渐普及，为智能安防技术的发展提供了有力支持。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智能化趋势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军事安全重要性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发达国家在智能安防技术方面起步较早，投入大量资源进行研发，已取得一系列重要成果，如智能识别、智能监控等。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国外研究现状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我国智能安防技术在军事领域的应用起步较晚，但发展迅速。目前，国内相关研究主要集中在智能识别、智能监控、智能预警等方面。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国内研究现状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国内外研究现状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本文旨在探讨智能安防技术在军事领域的应用与创新，分析现有技术的优缺点，提出改进和优化建议，为军事安防技术的发展提供参考。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本文将从智能识别、智能监控、智能预警等多个方面，对智能安防技术在军事领域的应用进行详细阐述，并结合实际案例进行分析。同时，将探讨未来智能安防技术的发展趋势和创新方向。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本文研究目的和内容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基于人工智能和大数据技术的安全防护手段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智能安防技术是一种结合人工智能、大数据等先进技术，通过对海量数据的深度学习和分析，实现对安全威胁的自动识别、预警和处置的安全防护手段。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跨领域融合应用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智能安防技术不仅应用于军事领域，还广泛应用于民用领域，如智慧城市、智能交通、智能家居等，实现了跨领域的融合应用。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智能安防技术定义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433" b="94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74" b="287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智能安防技术发展历程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早期安防技术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早期的安防技术主要依赖于人力和简单的物理防护措施，如门锁、围墙等。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数字化安防技术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随着计算机和互联网技术的发展，数字化安防技术逐渐兴起，如视频监控、门禁系统等。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智能化安防技术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近年来，随着人工智能和大数据技术的快速发展，智能安防技术应运而生，实现了对安全威胁的自动识别、预警和处置。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智能安防技术的核心思想是以数据为驱动，通过对海量数据的深度学习和分析，发现潜在的安全威胁和规律。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基于人工智能技术，智能安防技术能够实现对安全威胁的自动化决策和处置，提高响应速度和准确性。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自动化决策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智能安防技术强调跨平台整合，将不同来源、不同格式的数据进行整合和分析，形成全面的安全防护体系。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跨平台整合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智能安防技术核心思想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军事领域对智能安防技术需求分析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信息化战争的新挑战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随着信息化战争的发展，网络攻击、信息泄露等新型安全威胁日益严重。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智能化战争的需求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未来战争将更加注重智能化，需要智能安防技术提供强有力的支持。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传统安防手段局限性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当前军事领域的安防手段主要依赖于人力和传统技术，存在效率低、易出错等问题。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042" r="170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军事领域安防现状与挑战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推进智能化战争发展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智能安防技术可以为智能化战争提供技术支持，提升作战效率和准确性。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提升军事设施安全保护能力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通过智能安防技术，可以实现对军事设施的全天候、全方位监控，提高安全保护能力。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加强信息安全管理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智能安防技术可以帮助军事领域加强信息安全管理，防范网络攻击和信息泄露。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智能安防技术在军事领域应用前景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高可靠性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高保密性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快速响应能力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智能化决策支持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军事领域对智能安防技术特殊需求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军事领域的安防系统需要具备高可靠性，确保在任何情况下都能正常运行。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军事领域的安防系统需要具备快速响应能力，及时发现并处理安全威胁。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军事领域的安防系统需要具备高保密性，确保重要信息不被泄露。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军事领域的安防系统需要具备智能化决策支持能力，为指挥官提供准确、及时的信息和建议。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智能安防技术在军事领域应用实践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https://d.book118.com/668101004007006036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2024-09-15T03:57:16.661</cp:lastPrinted>
  <dcterms:created xsi:type="dcterms:W3CDTF">2024-09-14T19:57:16Z</dcterms:created>
  <dcterms:modified xsi:type="dcterms:W3CDTF">2024-09-14T19:57:18Z</dcterms:modified>
</cp:coreProperties>
</file>