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B532308-B60D-4EE2-979A-EFF9F729AE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388116-B80F-47C8-9881-7831461E55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8300971-6D65-4C52-AFE6-A29F2441A9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E9C5C2C-93C3-41AA-B538-FF1D3DC07C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99A2759-A561-406C-8CD5-D6F9120D7AA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E23D134-091E-4E9D-A25C-488D5A083FA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A4D28C1-54E0-4AC8-A253-392A8B07C36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25BBFEE-A643-47BB-837F-A6D89D119C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5255D4D-F5C7-432F-95DB-C62E72936B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700C00-6232-4D9F-AFEA-CB72320FBD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1D9C5E-121B-49C3-B356-F7A189139E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8101007013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芯片抗热冲击性能</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芯片抗热冲击性能简介
 热冲击对芯片性能的影响
 芯片材料与热冲击性能
 芯片结构设计优化
 制造工艺与热冲击
 芯片抗热冲击测试方法
 结果分析与性能评估
 提升芯片抗热冲击性能的建议</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芯片抗热冲击性能简介</a:t>
            </a:r>
          </a:p>
        </p:txBody>
      </p:sp>
      <p:sp>
        <p:nvSpPr>
          <p:cNvPr id="3" name="Subtitle 2"/>
          <p:cNvSpPr>
            <a:spLocks noGrp="1"/>
          </p:cNvSpPr>
          <p:nvPr>
            <p:ph type="subTitle" idx="1"/>
          </p:nvPr>
        </p:nvSpPr>
        <p:spPr/>
        <p:txBody>
          <a:bodyPr/>
          <a:lstStyle/>
          <a:p>
            <a:r>
              <a:t>芯片抗热冲击性能</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芯片抗热冲击性能简介</a:t>
            </a:r>
          </a:p>
        </p:txBody>
      </p:sp>
      <p:sp>
        <p:nvSpPr>
          <p:cNvPr id="3" name="Text Placeholder 2"/>
          <p:cNvSpPr>
            <a:spLocks noGrp="1"/>
          </p:cNvSpPr>
          <p:nvPr>
            <p:ph type="body" idx="1"/>
          </p:nvPr>
        </p:nvSpPr>
        <p:spPr/>
        <p:txBody>
          <a:bodyPr/>
          <a:lstStyle/>
          <a:p>
            <a:r>
              <a:t>芯片抗热冲击性能定义</a:t>
            </a:r>
          </a:p>
        </p:txBody>
      </p:sp>
      <p:sp>
        <p:nvSpPr>
          <p:cNvPr id="4" name="Content Placeholder 3"/>
          <p:cNvSpPr>
            <a:spLocks noGrp="1"/>
          </p:cNvSpPr>
          <p:nvPr>
            <p:ph sz="half" idx="2"/>
          </p:nvPr>
        </p:nvSpPr>
        <p:spPr/>
        <p:txBody>
          <a:bodyPr/>
          <a:lstStyle/>
          <a:p>
            <a:r>
              <a:t>1.芯片抗热冲击性能是指芯片在承受温度变化时保持功能和结构完整性的能力。</a:t>
            </a:r>
          </a:p>
          <a:p>
            <a:r>
              <a:t>2.热冲击通常源于工作环境温度变化、功率密度增加或散热不良等因素。</a:t>
            </a:r>
          </a:p>
          <a:p>
            <a:r>
              <a:t>3.良好的抗热冲击性能对芯片可靠性和稳定性至关重要。</a:t>
            </a:r>
          </a:p>
          <a:p/>
        </p:txBody>
      </p:sp>
      <p:sp>
        <p:nvSpPr>
          <p:cNvPr id="5" name="Text Placeholder 4"/>
          <p:cNvSpPr>
            <a:spLocks noGrp="1"/>
          </p:cNvSpPr>
          <p:nvPr>
            <p:ph type="body" idx="3"/>
          </p:nvPr>
        </p:nvSpPr>
        <p:spPr/>
        <p:txBody>
          <a:bodyPr/>
          <a:lstStyle/>
          <a:p>
            <a:r>
              <a:t>热冲击对芯片的影响</a:t>
            </a:r>
          </a:p>
        </p:txBody>
      </p:sp>
      <p:sp>
        <p:nvSpPr>
          <p:cNvPr id="6" name="Content Placeholder 5"/>
          <p:cNvSpPr>
            <a:spLocks noGrp="1"/>
          </p:cNvSpPr>
          <p:nvPr>
            <p:ph sz="half" idx="4"/>
          </p:nvPr>
        </p:nvSpPr>
        <p:spPr/>
        <p:txBody>
          <a:bodyPr/>
          <a:lstStyle/>
          <a:p>
            <a:r>
              <a:t>1.热冲击可能导致芯片内部产生热应力，进而引发结构损伤和功能失效。</a:t>
            </a:r>
          </a:p>
          <a:p>
            <a:r>
              <a:t>2.热冲击还可能影响芯片与其他组件的连接，导致热阻增加和散热性能下降。</a:t>
            </a:r>
          </a:p>
          <a:p>
            <a:r>
              <a:t>3.芯片材料和结构设计对抗热冲击性能具有重要影响。</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芯片抗热冲击性能简介</a:t>
            </a:r>
          </a:p>
        </p:txBody>
      </p:sp>
      <p:sp>
        <p:nvSpPr>
          <p:cNvPr id="3" name="Text Placeholder 2"/>
          <p:cNvSpPr>
            <a:spLocks noGrp="1"/>
          </p:cNvSpPr>
          <p:nvPr>
            <p:ph type="body" idx="1"/>
          </p:nvPr>
        </p:nvSpPr>
        <p:spPr/>
        <p:txBody>
          <a:bodyPr/>
          <a:lstStyle/>
          <a:p>
            <a:r>
              <a:t>芯片抗热冲击性能测试方法</a:t>
            </a:r>
          </a:p>
        </p:txBody>
      </p:sp>
      <p:sp>
        <p:nvSpPr>
          <p:cNvPr id="4" name="Content Placeholder 3"/>
          <p:cNvSpPr>
            <a:spLocks noGrp="1"/>
          </p:cNvSpPr>
          <p:nvPr>
            <p:ph sz="half" idx="2"/>
          </p:nvPr>
        </p:nvSpPr>
        <p:spPr/>
        <p:txBody>
          <a:bodyPr/>
          <a:lstStyle/>
          <a:p>
            <a:r>
              <a:t>1.常见的测试方法包括温度循环测试、热冲击测试和高温工作测试等。</a:t>
            </a:r>
          </a:p>
          <a:p>
            <a:r>
              <a:t>2.测试过程中需监控芯片的性能参数、结构变化和热阻等指标。</a:t>
            </a:r>
          </a:p>
          <a:p>
            <a:r>
              <a:t>3.抗热冲击性能测试有助于评估芯片的可靠性和优化设计方案。</a:t>
            </a:r>
          </a:p>
          <a:p/>
        </p:txBody>
      </p:sp>
      <p:sp>
        <p:nvSpPr>
          <p:cNvPr id="5" name="Text Placeholder 4"/>
          <p:cNvSpPr>
            <a:spLocks noGrp="1"/>
          </p:cNvSpPr>
          <p:nvPr>
            <p:ph type="body" idx="3"/>
          </p:nvPr>
        </p:nvSpPr>
        <p:spPr/>
        <p:txBody>
          <a:bodyPr/>
          <a:lstStyle/>
          <a:p>
            <a:r>
              <a:t>提高芯片抗热冲击性能的技术手段</a:t>
            </a:r>
          </a:p>
        </p:txBody>
      </p:sp>
      <p:sp>
        <p:nvSpPr>
          <p:cNvPr id="6" name="Content Placeholder 5"/>
          <p:cNvSpPr>
            <a:spLocks noGrp="1"/>
          </p:cNvSpPr>
          <p:nvPr>
            <p:ph sz="half" idx="4"/>
          </p:nvPr>
        </p:nvSpPr>
        <p:spPr/>
        <p:txBody>
          <a:bodyPr/>
          <a:lstStyle/>
          <a:p>
            <a:r>
              <a:t>1.采用具有低热膨胀系数的材料降低热应力。</a:t>
            </a:r>
          </a:p>
          <a:p>
            <a:r>
              <a:t>2.优化芯片结构设计以提高散热性能和热稳定性。</a:t>
            </a:r>
          </a:p>
          <a:p>
            <a:r>
              <a:t>3.引入热管理技术，如相变材料和微通道冷却等，有效提升抗热冲击性能。</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芯片抗热冲击性能简介</a:t>
            </a:r>
          </a:p>
        </p:txBody>
      </p:sp>
      <p:sp>
        <p:nvSpPr>
          <p:cNvPr id="3" name="Content Placeholder 2"/>
          <p:cNvSpPr>
            <a:spLocks noGrp="1"/>
          </p:cNvSpPr>
          <p:nvPr>
            <p:ph sz="half" idx="2"/>
          </p:nvPr>
        </p:nvSpPr>
        <p:spPr/>
        <p:txBody>
          <a:bodyPr/>
          <a:lstStyle/>
          <a:p>
            <a:r>
              <a:t>1.研究人员正在探索利用新型材料和制造工艺提高芯片抗热冲击性能。</a:t>
            </a:r>
          </a:p>
          <a:p>
            <a:r>
              <a:t>2.通过模拟和仿真技术，研究人员能够更准确地预测和优化芯片在热冲击条件下的性能表现。</a:t>
            </a:r>
          </a:p>
          <a:p>
            <a:r>
              <a:t>3.随着人工智能和物联网等技术的快速发展，提高芯片抗热冲击性能对实现高可靠性、低功耗的电子设备至关重要。</a:t>
            </a:r>
          </a:p>
          <a:p/>
        </p:txBody>
      </p:sp>
      <p:sp>
        <p:nvSpPr>
          <p:cNvPr id="4" name="Text Placeholder 3"/>
          <p:cNvSpPr>
            <a:spLocks noGrp="1"/>
          </p:cNvSpPr>
          <p:nvPr>
            <p:ph type="body" idx="3"/>
          </p:nvPr>
        </p:nvSpPr>
        <p:spPr/>
        <p:txBody>
          <a:bodyPr/>
          <a:lstStyle/>
          <a:p>
            <a:r>
              <a:t>芯片抗热冲击性能应用案例</a:t>
            </a:r>
          </a:p>
        </p:txBody>
      </p:sp>
      <p:sp>
        <p:nvSpPr>
          <p:cNvPr id="5" name="Content Placeholder 4"/>
          <p:cNvSpPr>
            <a:spLocks noGrp="1"/>
          </p:cNvSpPr>
          <p:nvPr>
            <p:ph sz="half" idx="4"/>
          </p:nvPr>
        </p:nvSpPr>
        <p:spPr/>
        <p:txBody>
          <a:bodyPr/>
          <a:lstStyle/>
          <a:p>
            <a:r>
              <a:t>1.在航空航天领域，高性能芯片需要在极端温度条件下保持正常工作，对抗热冲击性能要求极高。</a:t>
            </a:r>
          </a:p>
          <a:p>
            <a:r>
              <a:t>2.电动汽车和混合动力汽车中的功率电子器件也需具备良好的抗热冲击性能，以确保车辆在不同工况下的稳定运行。</a:t>
            </a:r>
          </a:p>
          <a:p>
            <a:r>
              <a:t>3.随着5G和6G通信技术的发展，基站和移动设备中的芯片也需要具备出色的抗热冲击性能，以满足高速数据传输和处理的需求。</a:t>
            </a:r>
          </a:p>
        </p:txBody>
      </p:sp>
      <p:sp>
        <p:nvSpPr>
          <p:cNvPr id="6" name="Text Placeholder 5"/>
          <p:cNvSpPr>
            <a:spLocks noGrp="1"/>
          </p:cNvSpPr>
          <p:nvPr>
            <p:ph type="body" idx="1"/>
          </p:nvPr>
        </p:nvSpPr>
        <p:spPr/>
        <p:txBody>
          <a:bodyPr/>
          <a:lstStyle/>
          <a:p>
            <a:r>
              <a:t>芯片抗热冲击性能研究前沿</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热冲击对芯片性能的影响</a:t>
            </a:r>
          </a:p>
        </p:txBody>
      </p:sp>
      <p:sp>
        <p:nvSpPr>
          <p:cNvPr id="3" name="Subtitle 2"/>
          <p:cNvSpPr>
            <a:spLocks noGrp="1"/>
          </p:cNvSpPr>
          <p:nvPr>
            <p:ph type="subTitle" idx="1"/>
          </p:nvPr>
        </p:nvSpPr>
        <p:spPr/>
        <p:txBody>
          <a:bodyPr/>
          <a:lstStyle/>
          <a:p>
            <a:r>
              <a:t>芯片抗热冲击性能</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热冲击对芯片性能的影响</a:t>
            </a:r>
          </a:p>
        </p:txBody>
      </p:sp>
      <p:sp>
        <p:nvSpPr>
          <p:cNvPr id="3" name="Text Placeholder 2"/>
          <p:cNvSpPr>
            <a:spLocks noGrp="1"/>
          </p:cNvSpPr>
          <p:nvPr>
            <p:ph type="body" idx="1"/>
          </p:nvPr>
        </p:nvSpPr>
        <p:spPr/>
        <p:txBody>
          <a:bodyPr/>
          <a:lstStyle/>
          <a:p>
            <a:r>
              <a:t>热冲击对芯片性能的影响概述</a:t>
            </a:r>
          </a:p>
        </p:txBody>
      </p:sp>
      <p:sp>
        <p:nvSpPr>
          <p:cNvPr id="4" name="Content Placeholder 3"/>
          <p:cNvSpPr>
            <a:spLocks noGrp="1"/>
          </p:cNvSpPr>
          <p:nvPr>
            <p:ph sz="half" idx="2"/>
          </p:nvPr>
        </p:nvSpPr>
        <p:spPr/>
        <p:txBody>
          <a:bodyPr/>
          <a:lstStyle/>
          <a:p>
            <a:r>
              <a:t>1.热冲击会导致芯片内部产生热应力，进而影响芯片的性能和可靠性。</a:t>
            </a:r>
          </a:p>
          <a:p>
            <a:r>
              <a:t>2.随着技术节点的不断缩小，芯片对热冲击的敏感性不断增加。</a:t>
            </a:r>
          </a:p>
          <a:p>
            <a:r>
              <a:t>3.有效的热管理设计是提高芯片抗热冲击性能的关键。</a:t>
            </a:r>
          </a:p>
          <a:p/>
        </p:txBody>
      </p:sp>
      <p:sp>
        <p:nvSpPr>
          <p:cNvPr id="5" name="Text Placeholder 4"/>
          <p:cNvSpPr>
            <a:spLocks noGrp="1"/>
          </p:cNvSpPr>
          <p:nvPr>
            <p:ph type="body" idx="3"/>
          </p:nvPr>
        </p:nvSpPr>
        <p:spPr/>
        <p:txBody>
          <a:bodyPr/>
          <a:lstStyle/>
          <a:p>
            <a:r>
              <a:t>热冲击对芯片结构的影响</a:t>
            </a:r>
          </a:p>
        </p:txBody>
      </p:sp>
      <p:sp>
        <p:nvSpPr>
          <p:cNvPr id="6" name="Content Placeholder 5"/>
          <p:cNvSpPr>
            <a:spLocks noGrp="1"/>
          </p:cNvSpPr>
          <p:nvPr>
            <p:ph sz="half" idx="4"/>
          </p:nvPr>
        </p:nvSpPr>
        <p:spPr/>
        <p:txBody>
          <a:bodyPr/>
          <a:lstStyle/>
          <a:p>
            <a:r>
              <a:t>1.热冲击会导致芯片材料内部产生微观裂纹和位错，进而影响芯片的机械性能。</a:t>
            </a:r>
          </a:p>
          <a:p>
            <a:r>
              <a:t>2.热冲击引起的热膨胀系数不匹配会导致芯片内部产生残余应力，影响芯片的稳定性。</a:t>
            </a:r>
          </a:p>
          <a:p>
            <a:r>
              <a:t>3.芯片结构设计和材料选择对抵抗热冲击具有重要作用。</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热冲击对芯片性能的影响</a:t>
            </a:r>
          </a:p>
        </p:txBody>
      </p:sp>
      <p:sp>
        <p:nvSpPr>
          <p:cNvPr id="3" name="Text Placeholder 2"/>
          <p:cNvSpPr>
            <a:spLocks noGrp="1"/>
          </p:cNvSpPr>
          <p:nvPr>
            <p:ph type="body" idx="1"/>
          </p:nvPr>
        </p:nvSpPr>
        <p:spPr/>
        <p:txBody>
          <a:bodyPr/>
          <a:lstStyle/>
          <a:p>
            <a:r>
              <a:t>热冲击对芯片电气性能的影响</a:t>
            </a:r>
          </a:p>
        </p:txBody>
      </p:sp>
      <p:sp>
        <p:nvSpPr>
          <p:cNvPr id="4" name="Content Placeholder 3"/>
          <p:cNvSpPr>
            <a:spLocks noGrp="1"/>
          </p:cNvSpPr>
          <p:nvPr>
            <p:ph sz="half" idx="2"/>
          </p:nvPr>
        </p:nvSpPr>
        <p:spPr/>
        <p:txBody>
          <a:bodyPr/>
          <a:lstStyle/>
          <a:p>
            <a:r>
              <a:t>1.热冲击会导致芯片内部电阻、电容等电气参数发生变化，影响芯片的功能和性能。</a:t>
            </a:r>
          </a:p>
          <a:p>
            <a:r>
              <a:t>2.热冲击引起的电迁移现象会加速芯片内部金属线的老化，缩短芯片使用寿命。</a:t>
            </a:r>
          </a:p>
          <a:p>
            <a:r>
              <a:t>3.通过优化布线设计和材料选择可以降低热冲击对芯片电气性能的影响。</a:t>
            </a:r>
          </a:p>
          <a:p/>
        </p:txBody>
      </p:sp>
      <p:sp>
        <p:nvSpPr>
          <p:cNvPr id="5" name="Text Placeholder 4"/>
          <p:cNvSpPr>
            <a:spLocks noGrp="1"/>
          </p:cNvSpPr>
          <p:nvPr>
            <p:ph type="body" idx="3"/>
          </p:nvPr>
        </p:nvSpPr>
        <p:spPr/>
        <p:txBody>
          <a:bodyPr/>
          <a:lstStyle/>
          <a:p>
            <a:r>
              <a:t>热冲击对芯片可靠性的影响</a:t>
            </a:r>
          </a:p>
        </p:txBody>
      </p:sp>
      <p:sp>
        <p:nvSpPr>
          <p:cNvPr id="6" name="Content Placeholder 5"/>
          <p:cNvSpPr>
            <a:spLocks noGrp="1"/>
          </p:cNvSpPr>
          <p:nvPr>
            <p:ph sz="half" idx="4"/>
          </p:nvPr>
        </p:nvSpPr>
        <p:spPr/>
        <p:txBody>
          <a:bodyPr/>
          <a:lstStyle/>
          <a:p>
            <a:r>
              <a:t>1.热冲击会加速芯片的内部老化过程，降低芯片的可靠性。</a:t>
            </a:r>
          </a:p>
          <a:p>
            <a:r>
              <a:t>2.热冲击可能导致芯片内部缺陷的扩展和蔓延，引发芯片失效。</a:t>
            </a:r>
          </a:p>
          <a:p>
            <a:r>
              <a:t>3.提高芯片的抗热冲击性能是提高芯片可靠性的重要途径。</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热冲击对芯片性能的影响</a:t>
            </a:r>
          </a:p>
        </p:txBody>
      </p:sp>
      <p:sp>
        <p:nvSpPr>
          <p:cNvPr id="3" name="Text Placeholder 2"/>
          <p:cNvSpPr>
            <a:spLocks noGrp="1"/>
          </p:cNvSpPr>
          <p:nvPr>
            <p:ph type="body" idx="1"/>
          </p:nvPr>
        </p:nvSpPr>
        <p:spPr/>
        <p:txBody>
          <a:bodyPr/>
          <a:lstStyle/>
          <a:p>
            <a:r>
              <a:t>热管理设计对抗热冲击性能的提升</a:t>
            </a:r>
          </a:p>
        </p:txBody>
      </p:sp>
      <p:sp>
        <p:nvSpPr>
          <p:cNvPr id="4" name="Content Placeholder 3"/>
          <p:cNvSpPr>
            <a:spLocks noGrp="1"/>
          </p:cNvSpPr>
          <p:nvPr>
            <p:ph sz="half" idx="2"/>
          </p:nvPr>
        </p:nvSpPr>
        <p:spPr/>
        <p:txBody>
          <a:bodyPr/>
          <a:lstStyle/>
          <a:p>
            <a:r>
              <a:t>1.有效的热管理设计可以降低芯片内部的温度梯度，减轻热冲击对芯片的影响。</a:t>
            </a:r>
          </a:p>
          <a:p>
            <a:r>
              <a:t>2.采用高热导率材料和先进的散热技术可以提高芯片的散热能力，降低热冲击的风险。</a:t>
            </a:r>
          </a:p>
          <a:p>
            <a:r>
              <a:t>3.通过多物理场耦合仿真可以优化热管理设计方案，提高芯片的抗热冲击性能。</a:t>
            </a:r>
          </a:p>
          <a:p/>
        </p:txBody>
      </p:sp>
      <p:sp>
        <p:nvSpPr>
          <p:cNvPr id="5" name="Text Placeholder 4"/>
          <p:cNvSpPr>
            <a:spLocks noGrp="1"/>
          </p:cNvSpPr>
          <p:nvPr>
            <p:ph type="body" idx="3"/>
          </p:nvPr>
        </p:nvSpPr>
        <p:spPr/>
        <p:txBody>
          <a:bodyPr/>
          <a:lstStyle/>
          <a:p>
            <a:r>
              <a:t>前沿技术和发展趋势</a:t>
            </a:r>
          </a:p>
        </p:txBody>
      </p:sp>
      <p:sp>
        <p:nvSpPr>
          <p:cNvPr id="6" name="Content Placeholder 5"/>
          <p:cNvSpPr>
            <a:spLocks noGrp="1"/>
          </p:cNvSpPr>
          <p:nvPr>
            <p:ph sz="half" idx="4"/>
          </p:nvPr>
        </p:nvSpPr>
        <p:spPr/>
        <p:txBody>
          <a:bodyPr/>
          <a:lstStyle/>
          <a:p>
            <a:r>
              <a:t>1.随着人工智能、物联网等技术的快速发展，芯片的性能需求不断提高，对抗热冲击性能的要求也日益凸显。</a:t>
            </a:r>
          </a:p>
          <a:p>
            <a:r>
              <a:t>2.新型材料和结构的设计为提高芯片的抗热冲击性能提供了新的可能性。</a:t>
            </a:r>
          </a:p>
          <a:p>
            <a:r>
              <a:t>3.未来，通过持续研究和创新，有望进一步提升芯片的抗热冲击性能，满足不断增长的性能需求。</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芯片材料与热冲击性能</a:t>
            </a:r>
          </a:p>
        </p:txBody>
      </p:sp>
      <p:sp>
        <p:nvSpPr>
          <p:cNvPr id="3" name="Subtitle 2"/>
          <p:cNvSpPr>
            <a:spLocks noGrp="1"/>
          </p:cNvSpPr>
          <p:nvPr>
            <p:ph type="subTitle" idx="1"/>
          </p:nvPr>
        </p:nvSpPr>
        <p:spPr/>
        <p:txBody>
          <a:bodyPr/>
          <a:lstStyle/>
          <a:p>
            <a:r>
              <a:t>芯片抗热冲击性能</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芯片材料与热冲击性能</a:t>
            </a:r>
          </a:p>
        </p:txBody>
      </p:sp>
      <p:sp>
        <p:nvSpPr>
          <p:cNvPr id="3" name="Text Placeholder 2"/>
          <p:cNvSpPr>
            <a:spLocks noGrp="1"/>
          </p:cNvSpPr>
          <p:nvPr>
            <p:ph type="body" idx="1"/>
          </p:nvPr>
        </p:nvSpPr>
        <p:spPr/>
        <p:txBody>
          <a:bodyPr/>
          <a:lstStyle/>
          <a:p>
            <a:r>
              <a:t>芯片材料类型与热冲击性能</a:t>
            </a:r>
          </a:p>
        </p:txBody>
      </p:sp>
      <p:sp>
        <p:nvSpPr>
          <p:cNvPr id="4" name="Content Placeholder 3"/>
          <p:cNvSpPr>
            <a:spLocks noGrp="1"/>
          </p:cNvSpPr>
          <p:nvPr>
            <p:ph sz="half" idx="2"/>
          </p:nvPr>
        </p:nvSpPr>
        <p:spPr/>
        <p:txBody>
          <a:bodyPr/>
          <a:lstStyle/>
          <a:p>
            <a:r>
              <a:t>1.不同的芯片材料具有不同的热膨胀系数，这影响了它们在热冲击下的性能表现。</a:t>
            </a:r>
          </a:p>
          <a:p>
            <a:r>
              <a:t>2.常见的芯片材料包括硅、碳化硅、砷化镓等，每种材料都有其独特的优点和缺点。</a:t>
            </a:r>
          </a:p>
          <a:p>
            <a:r>
              <a:t>3.选择合适的芯片材料可以提高芯片的抗热冲击性能，从而提高芯片的工作稳定性和寿命。</a:t>
            </a:r>
          </a:p>
          <a:p/>
        </p:txBody>
      </p:sp>
      <p:sp>
        <p:nvSpPr>
          <p:cNvPr id="5" name="Text Placeholder 4"/>
          <p:cNvSpPr>
            <a:spLocks noGrp="1"/>
          </p:cNvSpPr>
          <p:nvPr>
            <p:ph type="body" idx="3"/>
          </p:nvPr>
        </p:nvSpPr>
        <p:spPr/>
        <p:txBody>
          <a:bodyPr/>
          <a:lstStyle/>
          <a:p>
            <a:r>
              <a:t>芯片材料的热传导性与热冲击性能</a:t>
            </a:r>
          </a:p>
        </p:txBody>
      </p:sp>
      <p:sp>
        <p:nvSpPr>
          <p:cNvPr id="6" name="Content Placeholder 5"/>
          <p:cNvSpPr>
            <a:spLocks noGrp="1"/>
          </p:cNvSpPr>
          <p:nvPr>
            <p:ph sz="half" idx="4"/>
          </p:nvPr>
        </p:nvSpPr>
        <p:spPr/>
        <p:txBody>
          <a:bodyPr/>
          <a:lstStyle/>
          <a:p>
            <a:r>
              <a:t>1.芯片材料的热传导性对芯片的散热性能具有重要影响，从而影响芯片的热冲击性能。</a:t>
            </a:r>
          </a:p>
          <a:p>
            <a:r>
              <a:t>2.高热传导性的材料能够更快地传递热量，从而降低芯片内部的温度梯度，减轻热冲击对芯片的影响。</a:t>
            </a:r>
          </a:p>
          <a:p>
            <a:r>
              <a:t>3.通过改进芯片材料的热传导性，可以优化芯片的抗热冲击性能。</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芯片材料与热冲击性能</a:t>
            </a:r>
          </a:p>
        </p:txBody>
      </p:sp>
      <p:sp>
        <p:nvSpPr>
          <p:cNvPr id="3" name="Text Placeholder 2"/>
          <p:cNvSpPr>
            <a:spLocks noGrp="1"/>
          </p:cNvSpPr>
          <p:nvPr>
            <p:ph type="body" idx="1"/>
          </p:nvPr>
        </p:nvSpPr>
        <p:spPr/>
        <p:txBody>
          <a:bodyPr/>
          <a:lstStyle/>
          <a:p>
            <a:r>
              <a:t>芯片结构设计与热冲击性能</a:t>
            </a:r>
          </a:p>
        </p:txBody>
      </p:sp>
      <p:sp>
        <p:nvSpPr>
          <p:cNvPr id="4" name="Content Placeholder 3"/>
          <p:cNvSpPr>
            <a:spLocks noGrp="1"/>
          </p:cNvSpPr>
          <p:nvPr>
            <p:ph sz="half" idx="2"/>
          </p:nvPr>
        </p:nvSpPr>
        <p:spPr/>
        <p:txBody>
          <a:bodyPr/>
          <a:lstStyle/>
          <a:p>
            <a:r>
              <a:t>1.芯片的结构设计也会影响其热冲击性能。</a:t>
            </a:r>
          </a:p>
          <a:p>
            <a:r>
              <a:t>2.通过优化芯片的内部结构，可以降低热应力集中，提高芯片的抗热冲击能力。</a:t>
            </a:r>
          </a:p>
          <a:p>
            <a:r>
              <a:t>3.常见的结构设计包括多层结构、悬空结构等，每种结构都有其独特的优缺点和应用场景。</a:t>
            </a:r>
          </a:p>
          <a:p/>
        </p:txBody>
      </p:sp>
      <p:sp>
        <p:nvSpPr>
          <p:cNvPr id="5" name="Text Placeholder 4"/>
          <p:cNvSpPr>
            <a:spLocks noGrp="1"/>
          </p:cNvSpPr>
          <p:nvPr>
            <p:ph type="body" idx="3"/>
          </p:nvPr>
        </p:nvSpPr>
        <p:spPr/>
        <p:txBody>
          <a:bodyPr/>
          <a:lstStyle/>
          <a:p>
            <a:r>
              <a:t>制造工艺与热冲击性能</a:t>
            </a:r>
          </a:p>
        </p:txBody>
      </p:sp>
      <p:sp>
        <p:nvSpPr>
          <p:cNvPr id="6" name="Content Placeholder 5"/>
          <p:cNvSpPr>
            <a:spLocks noGrp="1"/>
          </p:cNvSpPr>
          <p:nvPr>
            <p:ph sz="half" idx="4"/>
          </p:nvPr>
        </p:nvSpPr>
        <p:spPr/>
        <p:txBody>
          <a:bodyPr/>
          <a:lstStyle/>
          <a:p>
            <a:r>
              <a:t>1.芯片的制造工艺也会影响其热冲击性能。</a:t>
            </a:r>
          </a:p>
          <a:p>
            <a:r>
              <a:t>2.采用先进的制造工艺可以提高芯片的精度和一致性，从而提高芯片的抗热冲击性能。</a:t>
            </a:r>
          </a:p>
          <a:p>
            <a:r>
              <a:t>3.同时，制造工艺的优化也可以降低制造过程中的热应力，提高芯片的成品率和可靠性。</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芯片材料与热冲击性能</a:t>
            </a:r>
          </a:p>
        </p:txBody>
      </p:sp>
      <p:sp>
        <p:nvSpPr>
          <p:cNvPr id="3" name="Text Placeholder 2"/>
          <p:cNvSpPr>
            <a:spLocks noGrp="1"/>
          </p:cNvSpPr>
          <p:nvPr>
            <p:ph type="body" idx="1"/>
          </p:nvPr>
        </p:nvSpPr>
        <p:spPr/>
        <p:txBody>
          <a:bodyPr/>
          <a:lstStyle/>
          <a:p>
            <a:r>
              <a:t>热管理技术与热冲击性能</a:t>
            </a:r>
          </a:p>
        </p:txBody>
      </p:sp>
      <p:sp>
        <p:nvSpPr>
          <p:cNvPr id="4" name="Content Placeholder 3"/>
          <p:cNvSpPr>
            <a:spLocks noGrp="1"/>
          </p:cNvSpPr>
          <p:nvPr>
            <p:ph sz="half" idx="2"/>
          </p:nvPr>
        </p:nvSpPr>
        <p:spPr/>
        <p:txBody>
          <a:bodyPr/>
          <a:lstStyle/>
          <a:p>
            <a:r>
              <a:t>1.有效的热管理技术对于提高芯片的抗热冲击性能至关重要。</a:t>
            </a:r>
          </a:p>
          <a:p>
            <a:r>
              <a:t>2.常见的热管理技术包括散热片、热管、相变材料等，它们各自有不同的工作原理和优缺点。</a:t>
            </a:r>
          </a:p>
          <a:p>
            <a:r>
              <a:t>3.通过合理选择和设计热管理技术，可以显著提高芯片的抗热冲击性能，保证芯片在正常工作温度范围内运行。</a:t>
            </a:r>
          </a:p>
          <a:p/>
        </p:txBody>
      </p:sp>
      <p:sp>
        <p:nvSpPr>
          <p:cNvPr id="5" name="Text Placeholder 4"/>
          <p:cNvSpPr>
            <a:spLocks noGrp="1"/>
          </p:cNvSpPr>
          <p:nvPr>
            <p:ph type="body" idx="3"/>
          </p:nvPr>
        </p:nvSpPr>
        <p:spPr/>
        <p:txBody>
          <a:bodyPr/>
          <a:lstStyle/>
          <a:p>
            <a:r>
              <a:t>未来发展趋势与热冲击性能</a:t>
            </a:r>
          </a:p>
        </p:txBody>
      </p:sp>
      <p:sp>
        <p:nvSpPr>
          <p:cNvPr id="6" name="Content Placeholder 5"/>
          <p:cNvSpPr>
            <a:spLocks noGrp="1"/>
          </p:cNvSpPr>
          <p:nvPr>
            <p:ph sz="half" idx="4"/>
          </p:nvPr>
        </p:nvSpPr>
        <p:spPr/>
        <p:txBody>
          <a:bodyPr/>
          <a:lstStyle/>
          <a:p>
            <a:r>
              <a:t>1.随着技术的不断进步，芯片的热冲击性能将继续得到改善。</a:t>
            </a:r>
          </a:p>
          <a:p>
            <a:r>
              <a:t>2.新型材料和制造工艺的出现将为芯片抗热冲击性能的提升提供更多可能性。</a:t>
            </a:r>
          </a:p>
          <a:p>
            <a:r>
              <a:t>3.同时，随着人工智能、物联网等技术的快速发展，芯片的热管理将面临更多挑战和机遇。</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芯片结构设计优化</a:t>
            </a:r>
          </a:p>
        </p:txBody>
      </p:sp>
      <p:sp>
        <p:nvSpPr>
          <p:cNvPr id="3" name="Subtitle 2"/>
          <p:cNvSpPr>
            <a:spLocks noGrp="1"/>
          </p:cNvSpPr>
          <p:nvPr>
            <p:ph type="subTitle" idx="1"/>
          </p:nvPr>
        </p:nvSpPr>
        <p:spPr/>
        <p:txBody>
          <a:bodyPr/>
          <a:lstStyle/>
          <a:p>
            <a:r>
              <a:t>芯片抗热冲击性能</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芯片结构设计优化</a:t>
            </a:r>
          </a:p>
        </p:txBody>
      </p:sp>
      <p:sp>
        <p:nvSpPr>
          <p:cNvPr id="3" name="Text Placeholder 2"/>
          <p:cNvSpPr>
            <a:spLocks noGrp="1"/>
          </p:cNvSpPr>
          <p:nvPr>
            <p:ph type="body" idx="1"/>
          </p:nvPr>
        </p:nvSpPr>
        <p:spPr/>
        <p:txBody>
          <a:bodyPr/>
          <a:lstStyle/>
          <a:p>
            <a:r>
              <a:t>芯片材料选择</a:t>
            </a:r>
          </a:p>
        </p:txBody>
      </p:sp>
      <p:sp>
        <p:nvSpPr>
          <p:cNvPr id="4" name="Content Placeholder 3"/>
          <p:cNvSpPr>
            <a:spLocks noGrp="1"/>
          </p:cNvSpPr>
          <p:nvPr>
            <p:ph sz="half" idx="2"/>
          </p:nvPr>
        </p:nvSpPr>
        <p:spPr/>
        <p:txBody>
          <a:bodyPr/>
          <a:lstStyle/>
          <a:p>
            <a:r>
              <a:t>1.选择具有高热导率的材料，如碳化硅（SiC）和氮化镓（GaN），有效提升芯片的散热性能。</a:t>
            </a:r>
          </a:p>
          <a:p>
            <a:r>
              <a:t>2.考虑材料的热膨胀系数，选择与衬底材料匹配的热膨胀系数材料，降低热应力。</a:t>
            </a:r>
          </a:p>
          <a:p>
            <a:r>
              <a:t>3.兼顾材料的电气性能，确保芯片的高性能运作。</a:t>
            </a:r>
          </a:p>
          <a:p/>
        </p:txBody>
      </p:sp>
      <p:sp>
        <p:nvSpPr>
          <p:cNvPr id="5" name="Text Placeholder 4"/>
          <p:cNvSpPr>
            <a:spLocks noGrp="1"/>
          </p:cNvSpPr>
          <p:nvPr>
            <p:ph type="body" idx="3"/>
          </p:nvPr>
        </p:nvSpPr>
        <p:spPr/>
        <p:txBody>
          <a:bodyPr/>
          <a:lstStyle/>
          <a:p>
            <a:r>
              <a:t>芯片布局优化</a:t>
            </a:r>
          </a:p>
        </p:txBody>
      </p:sp>
      <p:sp>
        <p:nvSpPr>
          <p:cNvPr id="6" name="Content Placeholder 5"/>
          <p:cNvSpPr>
            <a:spLocks noGrp="1"/>
          </p:cNvSpPr>
          <p:nvPr>
            <p:ph sz="half" idx="4"/>
          </p:nvPr>
        </p:nvSpPr>
        <p:spPr/>
        <p:txBody>
          <a:bodyPr/>
          <a:lstStyle/>
          <a:p>
            <a:r>
              <a:t>1.合理规划芯片的功能区域布局，降低热源密度，提高散热效率。</a:t>
            </a:r>
          </a:p>
          <a:p>
            <a:r>
              <a:t>2.优化电源和信号线的布局，降低电阻和电感，减少发热源。</a:t>
            </a:r>
          </a:p>
          <a:p>
            <a:r>
              <a:t>3.考虑采用3D堆叠技术，提高芯片集成度的同时，优化热量管理。</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芯片结构设计优化</a:t>
            </a:r>
          </a:p>
        </p:txBody>
      </p:sp>
      <p:sp>
        <p:nvSpPr>
          <p:cNvPr id="3" name="Text Placeholder 2"/>
          <p:cNvSpPr>
            <a:spLocks noGrp="1"/>
          </p:cNvSpPr>
          <p:nvPr>
            <p:ph type="body" idx="1"/>
          </p:nvPr>
        </p:nvSpPr>
        <p:spPr/>
        <p:txBody>
          <a:bodyPr/>
          <a:lstStyle/>
          <a:p>
            <a:r>
              <a:t>热沉设计</a:t>
            </a:r>
          </a:p>
        </p:txBody>
      </p:sp>
      <p:sp>
        <p:nvSpPr>
          <p:cNvPr id="4" name="Content Placeholder 3"/>
          <p:cNvSpPr>
            <a:spLocks noGrp="1"/>
          </p:cNvSpPr>
          <p:nvPr>
            <p:ph sz="half" idx="2"/>
          </p:nvPr>
        </p:nvSpPr>
        <p:spPr/>
        <p:txBody>
          <a:bodyPr/>
          <a:lstStyle/>
          <a:p>
            <a:r>
              <a:t>1.设计有效的热沉结构，提供更大的散热面积，提高散热能力。</a:t>
            </a:r>
          </a:p>
          <a:p>
            <a:r>
              <a:t>2.采用具有高热导率的热沉材料，如铜、铝等，提高热量传导效率。</a:t>
            </a:r>
          </a:p>
          <a:p>
            <a:r>
              <a:t>3.优化热沉与芯片的连接工艺，降低界面热阻，提高散热效果。</a:t>
            </a:r>
          </a:p>
          <a:p/>
        </p:txBody>
      </p:sp>
      <p:sp>
        <p:nvSpPr>
          <p:cNvPr id="5" name="Text Placeholder 4"/>
          <p:cNvSpPr>
            <a:spLocks noGrp="1"/>
          </p:cNvSpPr>
          <p:nvPr>
            <p:ph type="body" idx="3"/>
          </p:nvPr>
        </p:nvSpPr>
        <p:spPr/>
        <p:txBody>
          <a:bodyPr/>
          <a:lstStyle/>
          <a:p>
            <a:r>
              <a:t>微流体冷却技术</a:t>
            </a:r>
          </a:p>
        </p:txBody>
      </p:sp>
      <p:sp>
        <p:nvSpPr>
          <p:cNvPr id="6" name="Content Placeholder 5"/>
          <p:cNvSpPr>
            <a:spLocks noGrp="1"/>
          </p:cNvSpPr>
          <p:nvPr>
            <p:ph sz="half" idx="4"/>
          </p:nvPr>
        </p:nvSpPr>
        <p:spPr/>
        <p:txBody>
          <a:bodyPr/>
          <a:lstStyle/>
          <a:p>
            <a:r>
              <a:t>1.利用微流体冷却技术，将芯片产生的热量通过流体带走，提高散热效率。</a:t>
            </a:r>
          </a:p>
          <a:p>
            <a:r>
              <a:t>2.设计合理的微流体通道，确保冷却液体均匀流过芯片表面，提高冷却效果。</a:t>
            </a:r>
          </a:p>
          <a:p>
            <a:r>
              <a:t>3.考虑采用相变冷却技术，进一步提高散热能力。</a:t>
            </a:r>
          </a:p>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https://d.book118.com/668101007013006031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112</Paragraphs>
  <Slides>18</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18</vt:i4>
      </vt:variant>
    </vt:vector>
  </HeadingPairs>
  <TitlesOfParts>
    <vt:vector baseType="lpstr" size="32">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芯片抗热冲击性能简介</vt:lpstr>
      <vt:lpstr> 芯片抗热冲击性能简介</vt:lpstr>
      <vt:lpstr> 芯片抗热冲击性能简介</vt:lpstr>
      <vt:lpstr> 芯片抗热冲击性能简介</vt:lpstr>
      <vt:lpstr> 热冲击对芯片性能的影响</vt:lpstr>
      <vt:lpstr> 热冲击对芯片性能的影响</vt:lpstr>
      <vt:lpstr> 热冲击对芯片性能的影响</vt:lpstr>
      <vt:lpstr> 热冲击对芯片性能的影响</vt:lpstr>
      <vt:lpstr> 芯片材料与热冲击性能</vt:lpstr>
      <vt:lpstr> 芯片材料与热冲击性能</vt:lpstr>
      <vt:lpstr> 芯片材料与热冲击性能</vt:lpstr>
      <vt:lpstr> 芯片材料与热冲击性能</vt:lpstr>
      <vt:lpstr> 芯片结构设计优化</vt:lpstr>
      <vt:lpstr> 芯片结构设计优化</vt:lpstr>
      <vt:lpstr> 芯片结构设计优化</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2024-09-07T19:42:11.098</cp:lastPrinted>
  <dcterms:created xsi:type="dcterms:W3CDTF">2024-09-07T11:42:11Z</dcterms:created>
  <dcterms:modified xsi:type="dcterms:W3CDTF">2024-09-07T11:42:13Z</dcterms:modified>
</cp:coreProperties>
</file>