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0A170-2BED-4A02-B4C6-37504AAD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F9DB9-4A11-49B9-B08C-A15DBE79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881F2-E938-4812-B94F-F5F1F0685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930F1-0BB3-41B3-96A8-D527A8FD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568A1-D6AE-4B33-8621-98DC92CB8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6D1B6-81CC-4263-8937-4B148B57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F987B-F4B1-47D7-BA44-A1839C8E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6F5E2-3CE8-4C99-9BEB-E90AF64C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9F08A-A97B-4CEC-A786-B177BF37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FCC4D-798C-49B6-A549-854E65BD6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9EF5D-2B11-45EC-8188-3606EC2A2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1024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华为云HCIP-第六章云计算灾备技术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云计算灾备技术概述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云计算灾备技术基础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华为云灾备服务介绍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企业级云计算灾备实践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云计算灾备技术挑战与对策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云计算灾备技术概述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云计算灾备是指利用云计算技术，通过数据备份、恢复、容灾等手段，保障企业在面临自然灾害、人为破坏、技术故障等灾难事件时，能够快速恢复业务运行和数据安全的能力。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云计算灾备定义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程度的不断提高，数据已经成为企业最重要的资产之一。任何灾难事件都可能导致数据丢失或损坏，给企业带来巨大的经济损失和声誉损失。因此，建立完善的云计算灾备体系，对于保障企业业务连续性和数据安全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云计算灾备重要性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云计算灾备定义与重要性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云计算灾备技术发展趋势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多云备份与恢复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随着多云环境的普及，企业需要将数据备份和恢复到不同的云平台上，以实现数据的灵活迁移和灾备。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智能化灾备管理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利用人工智能、机器学习等技术，实现灾备管理的自动化和智能化，提高灾备效率和准确性。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加强数据安全和隐私保护技术，确保备份数据的安全性和隐私性，防止数据泄露和篡改。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华为云提供全面的灾备解决方案，包括数据备份、恢复、容灾等服务，帮助企业建立高效、可靠的灾备体系。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华为云灾备解决方案概述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华为云灾备解决方案具有高性能、高可用性、高安全性等关键特性，支持多种备份方式和灵活的恢复策略，确保企业业务连续性和数据安全。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关键特性与优势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华为云灾备解决方案适用于各种规模的企业和行业，包括金融、制造、医疗等。通过实际案例展示华为云灾备解决方案的应用效果和价值。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应用场景与案例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华为云灾备解决方案简介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云计算灾备技术基础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数据恢复原理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在数据丢失或损坏时，利用备份数据进行还原，恢复到可用状态。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备份策略与恢复计划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根据业务需求和数据重要性，制定合理的备份策略和恢复计划，确保数据的完整性和可恢复性。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通过定期或实时将数据从生产环境复制到备份环境，确保数据的安全性和可用性。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远程复制与本地复制的区别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远程复制涉及网络传输和异地存储，需要考虑网络带宽、延迟和数据一致性等因素。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远程复制技术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通过网络将数据从本地复制到远程站点，实现数据的异地备份和容灾。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适用于需要保障业务连续性和数据可用性的场景，如金融、医疗、政府等。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远程复制技术及应用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" b="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确保数据的可用性、完整性和可恢复性；降低故障对业务的影响；实现快速恢复和故障切换。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分析业务需求和数据重要性；选择合适的容灾技术和方案；制定详细的容灾计划和演练方案；定期评估和优化容灾系统。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根据业务需求和数据重要性，划分不同的容灾等级，并制定相应的恢复时间目标（RTO）和恢复点目标（RPO）。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容灾等级与RTO/RPO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容灾系统设计原则与方法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华为云灾备服务介绍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华为云备份服务CBS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提供云上数据备份服务，支持多种数据库和文件系统的备份，保证数据的安全性和可用性。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华为云容灾服务DRS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提供云上业务容灾服务，支持跨可用区、跨区域的容灾部署，保障业务的连续性和高可用性。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华为云灾备一体机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集成计算、存储、网络、安全等模块于一体，提供数据备份、恢复、演练等功能的硬件设备。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312" r="531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华为云灾备服务产品体系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华为云灾备服务优势特点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华为云灾备服务采用高可用架构设计，确保数据备份和恢复的可靠性。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提供端到端的数据加密传输和存储，确保数据的安全性。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支持多种备份策略和恢复方式，可根据业务需求灵活配置。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提供简单易用的管理界面和API接口，方便用户进行管理和操作。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https://d.book118.com/668101024070006032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2024-09-10T01:39:47.060</cp:lastPrinted>
  <dcterms:created xsi:type="dcterms:W3CDTF">2024-09-09T17:39:47Z</dcterms:created>
  <dcterms:modified xsi:type="dcterms:W3CDTF">2024-09-09T17:39:49Z</dcterms:modified>
</cp:coreProperties>
</file>