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av" ContentType="audio/wav"/>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6A8773-FEE4-45DF-AC5C-C6FB5D4D0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A26E8-9EE0-4490-ADC0-A1ED42CFFB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21EBFA-2621-4802-84A9-9087F1DAB7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6EF08E-FD48-438D-9B67-0D1BFE4549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C75E93-3FF5-4772-B882-6276196588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9C47E4-0173-4DF3-9BC6-B3A701A53C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38195B-1D8D-47F3-9B40-CDCDE9451C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B51D8A-8BC0-4B5C-B833-520A03F134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030C10-DC0F-45EB-9BD0-2C771279B0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3ACD1B-EDDF-42C5-AA13-9424958FE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832EAC-DC5E-4BDE-9553-E0930E1E0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a:effectLst>
          <a:outerShdw dist="107763" dir="2700000" algn="ctr">
            <a:srgbClr val="000000"/>
          </a:outerShdw>
        </a:effectLst>
      </p:bgPr>
    </p:bg>
    <p:spTree>
      <p:nvGrpSpPr>
        <p:cNvPr id="1" name=""/>
        <p:cNvGrpSpPr/>
        <p:nvPr/>
      </p:nvGrpSpPr>
      <p:grpSpPr/>
      <p:grpSp>
        <p:nvGrpSpPr>
          <p:cNvPr id="53250" name=""/>
          <p:cNvGrpSpPr/>
          <p:nvPr/>
        </p:nvGrpSpPr>
        <p:grpSpPr>
          <a:xfrm>
            <a:off x="0" y="0"/>
            <a:ext cx="9144000" cy="6858000"/>
            <a:chExt cx="5760" cy="4320"/>
          </a:xfrm>
        </p:grpSpPr>
        <p:grpSp>
          <p:nvGrpSpPr>
            <p:cNvPr id="53251" name=""/>
            <p:cNvGrpSpPr/>
            <p:nvPr/>
          </p:nvGrpSpPr>
          <p:grpSpPr>
            <a:xfrm>
              <a:off x="0" y="0"/>
              <a:ext cx="5760" cy="4320"/>
              <a:chExt cx="5760" cy="4320"/>
            </a:xfrm>
          </p:grpSpPr>
          <p:sp>
            <p:nvSpPr>
              <p:cNvPr id="53252" name=""/>
              <p:cNvSpPr/>
              <p:nvPr/>
            </p:nvSpPr>
            <p:spPr bwMode="white">
              <a:xfrm>
                <a:off x="0" y="0"/>
                <a:ext cx="5760" cy="1600"/>
              </a:xfrm>
              <a:prstGeom prst="rect">
                <a:avLst/>
              </a:prstGeom>
              <a:gradFill rotWithShape="0">
                <a:gsLst>
                  <a:gs pos="0">
                    <a:schemeClr val="hlink"/>
                  </a:gs>
                  <a:gs pos="100000">
                    <a:schemeClr val="bg2"/>
                  </a:gs>
                </a:gsLst>
                <a:lin ang="5400000" scaled="1"/>
              </a:gradFill>
              <a:ln>
                <a:noFill/>
                <a:miter lim="800000"/>
              </a:ln>
            </p:spPr>
            <p:txBody>
              <a:bodyPr wrap="none" anchor="ctr" anchorCtr="0"/>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sp>
            <p:nvSpPr>
              <p:cNvPr id="53253" name=""/>
              <p:cNvSpPr/>
              <p:nvPr/>
            </p:nvSpPr>
            <p:spPr bwMode="white">
              <a:xfrm>
                <a:off x="0" y="1600"/>
                <a:ext cx="5760" cy="2720"/>
              </a:xfrm>
              <a:prstGeom prst="rect">
                <a:avLst/>
              </a:prstGeom>
              <a:gradFill rotWithShape="0">
                <a:gsLst>
                  <a:gs pos="0">
                    <a:schemeClr val="bg2"/>
                  </a:gs>
                  <a:gs pos="100000">
                    <a:schemeClr val="bg1"/>
                  </a:gs>
                </a:gsLst>
                <a:lin ang="5400000" scaled="1"/>
              </a:gradFill>
              <a:ln>
                <a:noFill/>
                <a:miter lim="800000"/>
              </a:ln>
              <a:effectLst/>
            </p:spPr>
            <p:txBody>
              <a:bodyPr wrap="none" anchor="ctr" anchorCtr="0">
                <a:no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grpSp>
        <p:pic>
          <p:nvPicPr>
            <p:cNvPr id="53254" name=""/>
            <p:cNvPicPr/>
            <p:nvPr/>
          </p:nvPicPr>
          <p:blipFill>
            <a:blip r:embed="rId1"/>
            <a:stretch>
              <a:fillRect/>
            </a:stretch>
          </p:blipFill>
          <p:spPr bwMode="ltGray">
            <a:xfrm>
              <a:off x="163" y="0"/>
              <a:ext cx="680" cy="3152"/>
            </a:xfrm>
            <a:prstGeom prst="rect">
              <a:avLst/>
            </a:prstGeom>
            <a:noFill/>
            <a:ln>
              <a:miter lim="800000"/>
            </a:ln>
          </p:spPr>
        </p:pic>
        <p:grpSp>
          <p:nvGrpSpPr>
            <p:cNvPr id="53255" name=""/>
            <p:cNvGrpSpPr/>
            <p:nvPr/>
          </p:nvGrpSpPr>
          <p:grpSpPr>
            <a:xfrm>
              <a:off x="648" y="0"/>
              <a:ext cx="97" cy="3613"/>
              <a:chOff x="226" y="0"/>
              <a:chExt cx="80" cy="3613"/>
            </a:xfrm>
          </p:grpSpPr>
          <p:sp>
            <p:nvSpPr>
              <p:cNvPr id="53256" name=""/>
              <p:cNvSpPr/>
              <p:nvPr/>
            </p:nvSpPr>
            <p:spPr bwMode="ltGray">
              <a:xfrm>
                <a:off x="226" y="0"/>
                <a:ext cx="80" cy="853"/>
              </a:xfrm>
              <a:prstGeom prst="rect">
                <a:avLst/>
              </a:prstGeom>
              <a:gradFill rotWithShape="0">
                <a:gsLst>
                  <a:gs pos="0">
                    <a:schemeClr val="folHlink"/>
                  </a:gs>
                  <a:gs pos="100000">
                    <a:schemeClr val="accent1"/>
                  </a:gs>
                </a:gsLst>
                <a:lin ang="5400000" scaled="1"/>
              </a:gradFill>
              <a:ln>
                <a:noFill/>
                <a:miter lim="800000"/>
              </a:ln>
            </p:spPr>
            <p:txBody>
              <a:bodyPr wrap="none" anchor="ctr" anchorCtr="0"/>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sp>
            <p:nvSpPr>
              <p:cNvPr id="53257" name=""/>
              <p:cNvSpPr/>
              <p:nvPr/>
            </p:nvSpPr>
            <p:spPr bwMode="ltGray">
              <a:xfrm>
                <a:off x="226" y="840"/>
                <a:ext cx="80" cy="2773"/>
              </a:xfrm>
              <a:prstGeom prst="rect">
                <a:avLst/>
              </a:prstGeom>
              <a:gradFill rotWithShape="0">
                <a:gsLst>
                  <a:gs pos="0">
                    <a:schemeClr val="accent1"/>
                  </a:gs>
                  <a:gs pos="100000">
                    <a:schemeClr val="bg1"/>
                  </a:gs>
                </a:gsLst>
                <a:lin ang="5400000" scaled="1"/>
              </a:gradFill>
              <a:ln>
                <a:noFill/>
                <a:miter lim="800000"/>
              </a:ln>
            </p:spPr>
            <p:txBody>
              <a:bodyPr wrap="none" anchor="ctr" anchorCtr="0"/>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grpSp>
        <p:sp>
          <p:nvSpPr>
            <p:cNvPr id="53258" name=""/>
            <p:cNvSpPr/>
            <p:nvPr/>
          </p:nvSpPr>
          <p:spPr bwMode="ltGray">
            <a:xfrm>
              <a:off x="0" y="1536"/>
              <a:ext cx="4294" cy="160"/>
            </a:xfrm>
            <a:prstGeom prst="rect">
              <a:avLst/>
            </a:prstGeom>
            <a:gradFill rotWithShape="0">
              <a:gsLst>
                <a:gs pos="0">
                  <a:schemeClr val="hlink"/>
                </a:gs>
                <a:gs pos="100000">
                  <a:schemeClr val="bg2"/>
                </a:gs>
              </a:gsLst>
              <a:lin ang="0" scaled="1"/>
            </a:gradFill>
            <a:ln>
              <a:noFill/>
              <a:miter lim="800000"/>
            </a:ln>
          </p:spPr>
          <p:txBody>
            <a:bodyPr wrap="none" anchor="ctr" anchorCtr="0"/>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grpSp>
      <p:sp>
        <p:nvSpPr>
          <p:cNvPr id="53259" name=""/>
          <p:cNvSpPr/>
          <p:nvPr>
            <p:ph type="ctrTitle"/>
          </p:nvPr>
        </p:nvSpPr>
        <p:spPr>
          <a:xfrm>
            <a:off x="1371600" y="1100138"/>
            <a:ext cx="7772400" cy="1143000"/>
          </a:xfrm>
          <a:prstGeom prst="rect">
            <a:avLst/>
          </a:prstGeom>
          <a:noFill/>
          <a:ln>
            <a:noFill/>
            <a:miter lim="800000"/>
          </a:ln>
          <a:effectLst/>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r>
              <a:t>单击此处编辑母版标题样式</a:t>
            </a:r>
          </a:p>
        </p:txBody>
      </p:sp>
      <p:sp>
        <p:nvSpPr>
          <p:cNvPr id="53260" name=""/>
          <p:cNvSpPr/>
          <p:nvPr>
            <p:ph type="subTitle" idx="1"/>
          </p:nvPr>
        </p:nvSpPr>
        <p:spPr>
          <a:xfrm>
            <a:off x="1371600" y="3886200"/>
            <a:ext cx="6400800" cy="1752600"/>
          </a:xfrm>
          <a:prstGeom prst="rect">
            <a:avLst/>
          </a:prstGeom>
          <a:noFill/>
          <a:ln>
            <a:noFill/>
            <a:miter lim="800000"/>
          </a:ln>
        </p:spPr>
        <p:txBody>
          <a:bodyPr/>
          <a:lstStyle>
            <a:lvl1pPr marL="0" indent="0" algn="l" defTabSz="914400" rtl="0" eaLnBrk="1" fontAlgn="base" hangingPunct="1">
              <a:lnSpc>
                <a:spcPct val="100000"/>
              </a:lnSpc>
              <a:spcBef>
                <a:spcPct val="20000"/>
              </a:spcBef>
              <a:spcAft>
                <a:spcPct val="0"/>
              </a:spcAft>
              <a:buClrTx/>
              <a:buSzTx/>
              <a:buFontTx/>
              <a:buNone/>
              <a:defRPr kumimoji="1" lang="zh-CN" altLang="en-US" sz="3200" b="0" i="0" u="none" baseline="0">
                <a:solidFill>
                  <a:schemeClr val="tx1"/>
                </a:solidFill>
                <a:latin typeface="Impact"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Tx/>
              <a:buNone/>
              <a:defRPr kumimoji="1" lang="zh-CN" altLang="en-US" sz="2800" b="0" i="0" u="none" baseline="0">
                <a:solidFill>
                  <a:schemeClr val="tx1"/>
                </a:solidFill>
                <a:latin typeface="Impact" pitchFamily="34"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None/>
              <a:defRPr kumimoji="1" lang="zh-CN" altLang="en-US" sz="2400" b="0" i="0" u="none" baseline="0">
                <a:solidFill>
                  <a:schemeClr val="tx1"/>
                </a:solidFill>
                <a:latin typeface="Impact"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None/>
              <a:defRPr kumimoji="1" lang="zh-CN" altLang="en-US" sz="2000" b="0" i="0" u="none" baseline="0">
                <a:solidFill>
                  <a:schemeClr val="tx1"/>
                </a:solidFill>
                <a:latin typeface="Impact" pitchFamily="34"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Tx/>
              <a:buNone/>
              <a:defRPr kumimoji="1" lang="zh-CN" altLang="en-US" sz="2000" b="0" i="0" u="none" baseline="0">
                <a:solidFill>
                  <a:schemeClr val="tx1"/>
                </a:solidFill>
                <a:latin typeface="Impact" pitchFamily="34" charset="0"/>
                <a:ea typeface="宋体" pitchFamily="2" charset="-122"/>
              </a:defRPr>
            </a:lvl5pPr>
          </a:lstStyle>
          <a:p>
            <a:pPr lvl="0"/>
            <a:r>
              <a:t>单击此处编辑母版副标题样式</a:t>
            </a:r>
          </a:p>
        </p:txBody>
      </p:sp>
      <p:sp>
        <p:nvSpPr>
          <p:cNvPr id="53261" name=""/>
          <p:cNvSpPr/>
          <p:nvPr>
            <p:ph type="dt" sz="half" idx="2"/>
          </p:nvPr>
        </p:nvSpPr>
        <p:spPr>
          <a:xfrm>
            <a:off x="685800" y="6248400"/>
            <a:ext cx="1905000" cy="457200"/>
          </a:xfrm>
          <a:prstGeom prst="rect">
            <a:avLst/>
          </a:prstGeom>
          <a:noFill/>
          <a:ln>
            <a:noFill/>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spcBef>
                <a:spcPct val="50000"/>
              </a:spcBef>
            </a:pPr>
            <a:endParaRPr sz="1400">
              <a:solidFill>
                <a:srgbClr val="660066"/>
              </a:solidFill>
              <a:latin typeface="Impact" pitchFamily="34" charset="0"/>
            </a:endParaRPr>
          </a:p>
        </p:txBody>
      </p:sp>
      <p:sp>
        <p:nvSpPr>
          <p:cNvPr id="53262" name=""/>
          <p:cNvSpPr/>
          <p:nvPr>
            <p:ph type="ftr" sz="quarter" idx="3"/>
          </p:nvPr>
        </p:nvSpPr>
        <p:spPr>
          <a:xfrm>
            <a:off x="3124200" y="6248400"/>
            <a:ext cx="2895600" cy="457200"/>
          </a:xfrm>
          <a:prstGeom prst="rect">
            <a:avLst/>
          </a:prstGeom>
          <a:noFill/>
          <a:ln>
            <a:noFill/>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spcBef>
                <a:spcPct val="50000"/>
              </a:spcBef>
            </a:pPr>
            <a:fld id="{3FCCDD5B-4E6F-42AA-A6E6-D372339090A3}" type="footer">
              <a:rPr sz="1400">
                <a:solidFill>
                  <a:srgbClr val="660066"/>
                </a:solidFill>
                <a:latin typeface="Impact" pitchFamily="34" charset="0"/>
              </a:rPr>
              <a:t/>
            </a:fld>
            <a:endParaRPr sz="1400">
              <a:solidFill>
                <a:srgbClr val="660066"/>
              </a:solidFill>
              <a:latin typeface="Impact" pitchFamily="34" charset="0"/>
            </a:endParaRPr>
          </a:p>
        </p:txBody>
      </p:sp>
      <p:sp>
        <p:nvSpPr>
          <p:cNvPr id="53263" name=""/>
          <p:cNvSpPr/>
          <p:nvPr>
            <p:ph type="sldNum" sz="quarter" idx="4"/>
          </p:nvPr>
        </p:nvSpPr>
        <p:spPr>
          <a:xfrm>
            <a:off x="6553200" y="6248400"/>
            <a:ext cx="1905000" cy="457200"/>
          </a:xfrm>
          <a:prstGeom prst="rect">
            <a:avLst/>
          </a:prstGeom>
          <a:noFill/>
          <a:ln>
            <a:noFill/>
            <a:miter lim="800000"/>
          </a:ln>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r">
              <a:spcBef>
                <a:spcPct val="50000"/>
              </a:spcBef>
            </a:pPr>
            <a:fld id="{616C7221-68DB-480A-8BC7-87A7C7D72006}" type="slidenum">
              <a:rPr sz="1400">
                <a:solidFill>
                  <a:srgbClr val="660066"/>
                </a:solidFill>
                <a:latin typeface="Impact" pitchFamily="34" charset="0"/>
              </a:rPr>
              <a:t>*</a:t>
            </a:fld>
            <a:endParaRPr sz="1400">
              <a:solidFill>
                <a:srgbClr val="660066"/>
              </a:solidFill>
              <a:latin typeface="Impact"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5" name="Footer Placeholder 4"/>
          <p:cNvSpPr>
            <a:spLocks noGrp="1"/>
          </p:cNvSpPr>
          <p:nvPr>
            <p:ph type="ftr" sz="quarter" idx="3"/>
          </p:nvPr>
        </p:nvSpPr>
        <p:spPr/>
        <p:txBody>
          <a:bodyPr/>
          <a:lstStyle/>
          <a:p>
            <a:pPr lvl="0" algn="ctr">
              <a:spcBef>
                <a:spcPct val="50000"/>
              </a:spcBef>
            </a:pPr>
            <a:fld id="{7492225C-A443-497D-A749-FA13480664ED}" type="footer">
              <a:rPr sz="1400">
                <a:latin typeface="Impact" pitchFamily="34" charset="0"/>
              </a:rPr>
              <a:t/>
            </a:fld>
            <a:endParaRPr sz="1400">
              <a:latin typeface="Impact" pitchFamily="34" charset="0"/>
            </a:endParaRPr>
          </a:p>
        </p:txBody>
      </p:sp>
      <p:sp>
        <p:nvSpPr>
          <p:cNvPr id="6" name="Slide Number Placeholder 5"/>
          <p:cNvSpPr>
            <a:spLocks noGrp="1"/>
          </p:cNvSpPr>
          <p:nvPr>
            <p:ph type="sldNum" sz="quarter" idx="4"/>
          </p:nvPr>
        </p:nvSpPr>
        <p:spPr/>
        <p:txBody>
          <a:bodyPr/>
          <a:lstStyle/>
          <a:p>
            <a:pPr lvl="0" algn="r">
              <a:spcBef>
                <a:spcPct val="50000"/>
              </a:spcBef>
            </a:pPr>
            <a:fld id="{93AE1883-0942-4AA3-9DB2-9C7C3A0314B1}" type="slidenum">
              <a:rPr sz="1400">
                <a:latin typeface="Impact" pitchFamily="34"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spcBef>
                <a:spcPct val="50000"/>
              </a:spcBef>
            </a:pPr>
            <a:endParaRPr sz="1400">
              <a:latin typeface="Impact" pitchFamily="34" charset="0"/>
            </a:endParaRPr>
          </a:p>
        </p:txBody>
      </p:sp>
      <p:sp>
        <p:nvSpPr>
          <p:cNvPr id="3" name="Footer Placeholder 2"/>
          <p:cNvSpPr>
            <a:spLocks noGrp="1"/>
          </p:cNvSpPr>
          <p:nvPr>
            <p:ph type="ftr" sz="quarter" idx="1"/>
          </p:nvPr>
        </p:nvSpPr>
        <p:spPr/>
        <p:txBody>
          <a:bodyPr/>
          <a:lstStyle/>
          <a:p>
            <a:pPr lvl="0" algn="ctr">
              <a:spcBef>
                <a:spcPct val="50000"/>
              </a:spcBef>
            </a:pPr>
            <a:fld id="{0E33AC95-8EAE-4E50-8612-E7014E8D4852}" type="footer">
              <a:rPr sz="1400">
                <a:latin typeface="Impact" pitchFamily="34" charset="0"/>
              </a:rPr>
              <a:t/>
            </a:fld>
            <a:endParaRPr sz="1400">
              <a:latin typeface="Impact" pitchFamily="34" charset="0"/>
            </a:endParaRPr>
          </a:p>
        </p:txBody>
      </p:sp>
      <p:sp>
        <p:nvSpPr>
          <p:cNvPr id="4" name="Slide Number Placeholder 3"/>
          <p:cNvSpPr>
            <a:spLocks noGrp="1"/>
          </p:cNvSpPr>
          <p:nvPr>
            <p:ph type="sldNum" sz="quarter" idx="2"/>
          </p:nvPr>
        </p:nvSpPr>
        <p:spPr/>
        <p:txBody>
          <a:bodyPr/>
          <a:lstStyle/>
          <a:p>
            <a:pPr lvl="0" algn="r">
              <a:spcBef>
                <a:spcPct val="50000"/>
              </a:spcBef>
            </a:pPr>
            <a:fld id="{93AE1883-0942-4AA3-9DB2-9C7C3A0314B1}" type="slidenum">
              <a:rPr sz="1400">
                <a:latin typeface="Impact"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1.pn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a:outerShdw dist="107763" dir="2700000" algn="ctr">
            <a:srgbClr val="000000"/>
          </a:outerShdw>
        </a:effectLst>
      </p:bgPr>
    </p:bg>
    <p:spTree>
      <p:nvGrpSpPr>
        <p:cNvPr id="1" name=""/>
        <p:cNvGrpSpPr/>
        <p:nvPr/>
      </p:nvGrpSpPr>
      <p:grpSpPr/>
      <p:grpSp>
        <p:nvGrpSpPr>
          <p:cNvPr id="52226" name=""/>
          <p:cNvGrpSpPr/>
          <p:nvPr/>
        </p:nvGrpSpPr>
        <p:grpSpPr>
          <a:xfrm>
            <a:off x="0" y="0"/>
            <a:ext cx="9144000" cy="6858000"/>
            <a:chExt cx="5760" cy="4320"/>
          </a:xfrm>
        </p:grpSpPr>
        <p:grpSp>
          <p:nvGrpSpPr>
            <p:cNvPr id="52227" name=""/>
            <p:cNvGrpSpPr/>
            <p:nvPr/>
          </p:nvGrpSpPr>
          <p:grpSpPr>
            <a:xfrm>
              <a:off x="0" y="0"/>
              <a:ext cx="5760" cy="4320"/>
              <a:chExt cx="5760" cy="4320"/>
            </a:xfrm>
          </p:grpSpPr>
          <p:sp>
            <p:nvSpPr>
              <p:cNvPr id="52228" name=""/>
              <p:cNvSpPr/>
              <p:nvPr/>
            </p:nvSpPr>
            <p:spPr bwMode="white">
              <a:xfrm>
                <a:off x="0" y="0"/>
                <a:ext cx="5760" cy="384"/>
              </a:xfrm>
              <a:prstGeom prst="rect">
                <a:avLst/>
              </a:prstGeom>
              <a:gradFill rotWithShape="0">
                <a:gsLst>
                  <a:gs pos="0">
                    <a:schemeClr val="hlink"/>
                  </a:gs>
                  <a:gs pos="100000">
                    <a:schemeClr val="bg2"/>
                  </a:gs>
                </a:gsLst>
                <a:lin ang="5400000" scaled="1"/>
              </a:gradFill>
              <a:ln>
                <a:noFill/>
                <a:miter lim="800000"/>
              </a:ln>
            </p:spPr>
            <p:txBody>
              <a:bodyPr wrap="none" anchor="ctr" anchorCtr="0"/>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sp>
            <p:nvSpPr>
              <p:cNvPr id="52229" name=""/>
              <p:cNvSpPr/>
              <p:nvPr/>
            </p:nvSpPr>
            <p:spPr bwMode="white">
              <a:xfrm>
                <a:off x="0" y="384"/>
                <a:ext cx="5760" cy="3936"/>
              </a:xfrm>
              <a:prstGeom prst="rect">
                <a:avLst/>
              </a:prstGeom>
              <a:gradFill rotWithShape="0">
                <a:gsLst>
                  <a:gs pos="0">
                    <a:schemeClr val="bg2"/>
                  </a:gs>
                  <a:gs pos="100000">
                    <a:schemeClr val="bg1"/>
                  </a:gs>
                </a:gsLst>
                <a:lin ang="5400000" scaled="1"/>
              </a:gradFill>
              <a:ln>
                <a:noFill/>
                <a:miter lim="800000"/>
              </a:ln>
              <a:effectLst/>
            </p:spPr>
            <p:txBody>
              <a:bodyPr wrap="none" anchor="ctr" anchorCtr="0">
                <a:no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grpSp>
        <p:grpSp>
          <p:nvGrpSpPr>
            <p:cNvPr id="52230" name=""/>
            <p:cNvGrpSpPr/>
            <p:nvPr/>
          </p:nvGrpSpPr>
          <p:grpSpPr>
            <a:xfrm>
              <a:off x="0" y="0"/>
              <a:ext cx="1667" cy="3613"/>
              <a:chExt cx="1667" cy="3613"/>
            </a:xfrm>
          </p:grpSpPr>
          <p:pic>
            <p:nvPicPr>
              <p:cNvPr id="52231" name=""/>
              <p:cNvPicPr/>
              <p:nvPr/>
            </p:nvPicPr>
            <p:blipFill>
              <a:blip r:embed="rId4"/>
              <a:stretch>
                <a:fillRect/>
              </a:stretch>
            </p:blipFill>
            <p:spPr bwMode="ltGray">
              <a:xfrm>
                <a:off x="163" y="0"/>
                <a:ext cx="534" cy="3152"/>
              </a:xfrm>
              <a:prstGeom prst="rect">
                <a:avLst/>
              </a:prstGeom>
              <a:noFill/>
              <a:ln>
                <a:miter lim="800000"/>
              </a:ln>
            </p:spPr>
          </p:pic>
          <p:grpSp>
            <p:nvGrpSpPr>
              <p:cNvPr id="52232" name=""/>
              <p:cNvGrpSpPr/>
              <p:nvPr/>
            </p:nvGrpSpPr>
            <p:grpSpPr>
              <a:xfrm>
                <a:off x="226" y="0"/>
                <a:ext cx="80" cy="3613"/>
                <a:chOff x="226" y="0"/>
                <a:chExt cx="80" cy="3613"/>
              </a:xfrm>
            </p:grpSpPr>
            <p:sp>
              <p:nvSpPr>
                <p:cNvPr id="52233" name=""/>
                <p:cNvSpPr/>
                <p:nvPr/>
              </p:nvSpPr>
              <p:spPr bwMode="ltGray">
                <a:xfrm>
                  <a:off x="226" y="0"/>
                  <a:ext cx="80" cy="853"/>
                </a:xfrm>
                <a:prstGeom prst="rect">
                  <a:avLst/>
                </a:prstGeom>
                <a:gradFill rotWithShape="0">
                  <a:gsLst>
                    <a:gs pos="0">
                      <a:schemeClr val="folHlink"/>
                    </a:gs>
                    <a:gs pos="100000">
                      <a:schemeClr val="accent1"/>
                    </a:gs>
                  </a:gsLst>
                  <a:lin ang="5400000" scaled="1"/>
                </a:gradFill>
                <a:ln>
                  <a:noFill/>
                  <a:miter lim="800000"/>
                </a:ln>
              </p:spPr>
              <p:txBody>
                <a:bodyPr wrap="none" anchor="ctr" anchorCtr="0"/>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sp>
              <p:nvSpPr>
                <p:cNvPr id="52234" name=""/>
                <p:cNvSpPr/>
                <p:nvPr/>
              </p:nvSpPr>
              <p:spPr bwMode="ltGray">
                <a:xfrm>
                  <a:off x="226" y="840"/>
                  <a:ext cx="80" cy="2773"/>
                </a:xfrm>
                <a:prstGeom prst="rect">
                  <a:avLst/>
                </a:prstGeom>
                <a:gradFill rotWithShape="0">
                  <a:gsLst>
                    <a:gs pos="0">
                      <a:schemeClr val="accent1"/>
                    </a:gs>
                    <a:gs pos="100000">
                      <a:schemeClr val="bg1"/>
                    </a:gs>
                  </a:gsLst>
                  <a:lin ang="5400000" scaled="1"/>
                </a:gradFill>
                <a:ln>
                  <a:noFill/>
                  <a:miter lim="800000"/>
                </a:ln>
              </p:spPr>
              <p:txBody>
                <a:bodyPr wrap="none" anchor="ctr" anchorCtr="0"/>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grpSp>
          <p:sp>
            <p:nvSpPr>
              <p:cNvPr id="52235" name=""/>
              <p:cNvSpPr/>
              <p:nvPr/>
            </p:nvSpPr>
            <p:spPr bwMode="ltGray">
              <a:xfrm>
                <a:off x="0" y="347"/>
                <a:ext cx="1667" cy="80"/>
              </a:xfrm>
              <a:prstGeom prst="rect">
                <a:avLst/>
              </a:prstGeom>
              <a:gradFill rotWithShape="0">
                <a:gsLst>
                  <a:gs pos="0">
                    <a:schemeClr val="hlink"/>
                  </a:gs>
                  <a:gs pos="100000">
                    <a:schemeClr val="bg2"/>
                  </a:gs>
                </a:gsLst>
                <a:lin ang="0" scaled="1"/>
              </a:gradFill>
              <a:ln>
                <a:noFill/>
                <a:miter lim="800000"/>
              </a:ln>
            </p:spPr>
            <p:txBody>
              <a:bodyPr wrap="none" anchor="ctr" anchorCtr="0"/>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p>
            </p:txBody>
          </p:sp>
        </p:grpSp>
      </p:grpSp>
      <p:sp>
        <p:nvSpPr>
          <p:cNvPr id="52236" name=""/>
          <p:cNvSpPr/>
          <p:nvPr>
            <p:ph type="title"/>
          </p:nvPr>
        </p:nvSpPr>
        <p:spPr>
          <a:xfrm>
            <a:off x="1295400" y="609600"/>
            <a:ext cx="7772400" cy="1143000"/>
          </a:xfrm>
          <a:prstGeom prst="rect">
            <a:avLst/>
          </a:prstGeom>
          <a:noFill/>
          <a:ln>
            <a:noFill/>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r>
              <a:t>单击此处编辑母版标题样式</a:t>
            </a:r>
          </a:p>
        </p:txBody>
      </p:sp>
      <p:sp>
        <p:nvSpPr>
          <p:cNvPr id="52237" name=""/>
          <p:cNvSpPr/>
          <p:nvPr>
            <p:ph type="body" idx="1"/>
          </p:nvPr>
        </p:nvSpPr>
        <p:spPr>
          <a:xfrm>
            <a:off x="1295400" y="19812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52238" name=""/>
          <p:cNvSpPr/>
          <p:nvPr>
            <p:ph type="dt" sz="half" idx="2"/>
          </p:nvPr>
        </p:nvSpPr>
        <p:spPr>
          <a:xfrm>
            <a:off x="1295400" y="6248400"/>
            <a:ext cx="1905000" cy="457200"/>
          </a:xfrm>
          <a:prstGeom prst="rect">
            <a:avLst/>
          </a:prstGeom>
          <a:noFill/>
          <a:ln>
            <a:noFill/>
            <a:miter lim="800000"/>
          </a:ln>
        </p:spPr>
        <p:txBody>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spcBef>
                <a:spcPct val="50000"/>
              </a:spcBef>
            </a:pPr>
            <a:endParaRPr sz="1400">
              <a:latin typeface="Impact" pitchFamily="34" charset="0"/>
            </a:endParaRPr>
          </a:p>
        </p:txBody>
      </p:sp>
      <p:sp>
        <p:nvSpPr>
          <p:cNvPr id="52239" name=""/>
          <p:cNvSpPr/>
          <p:nvPr>
            <p:ph type="ftr" sz="quarter" idx="3"/>
          </p:nvPr>
        </p:nvSpPr>
        <p:spPr>
          <a:xfrm>
            <a:off x="3733800" y="6248400"/>
            <a:ext cx="2895600" cy="457200"/>
          </a:xfrm>
          <a:prstGeom prst="rect">
            <a:avLst/>
          </a:prstGeom>
          <a:noFill/>
          <a:ln>
            <a:noFill/>
            <a:miter lim="800000"/>
          </a:ln>
        </p:spPr>
        <p:txBody>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spcBef>
                <a:spcPct val="50000"/>
              </a:spcBef>
            </a:pPr>
            <a:fld id="{8FE70F64-81F2-4A00-9A6C-2A1D861DFCC4}" type="footer">
              <a:rPr sz="1400">
                <a:latin typeface="Impact" pitchFamily="34" charset="0"/>
              </a:rPr>
              <a:t/>
            </a:fld>
            <a:endParaRPr sz="1400">
              <a:latin typeface="Impact" pitchFamily="34" charset="0"/>
            </a:endParaRPr>
          </a:p>
        </p:txBody>
      </p:sp>
      <p:sp>
        <p:nvSpPr>
          <p:cNvPr id="52240" name=""/>
          <p:cNvSpPr/>
          <p:nvPr>
            <p:ph type="sldNum" sz="quarter" idx="4"/>
          </p:nvPr>
        </p:nvSpPr>
        <p:spPr>
          <a:xfrm>
            <a:off x="7162800" y="6248400"/>
            <a:ext cx="1905000" cy="457200"/>
          </a:xfrm>
          <a:prstGeom prst="rect">
            <a:avLst/>
          </a:prstGeom>
          <a:noFill/>
          <a:ln>
            <a:noFill/>
            <a:miter lim="800000"/>
          </a:ln>
        </p:spPr>
        <p:txBody>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r">
              <a:spcBef>
                <a:spcPct val="50000"/>
              </a:spcBef>
            </a:pPr>
            <a:fld id="{8F353ABD-BC20-43F0-B3C2-DF3593080BA4}" type="slidenum">
              <a:rPr sz="1400">
                <a:latin typeface="Impact" pitchFamily="34" charset="0"/>
              </a:rPr>
              <a:t>*</a:t>
            </a:fld>
            <a:endParaRPr sz="1400">
              <a:latin typeface="Impact" pitchFamily="34" charset="0"/>
            </a:endParaRP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Lst>
  <p:transition/>
  <p:timing/>
  <p:hf sldNum="0" hdr="0" dt="0"/>
  <p:txStyles>
    <p:titleStyle>
      <a:lvl1pPr marL="0" indent="0" algn="l" defTabSz="914400" rtl="0" eaLnBrk="1" fontAlgn="base" hangingPunct="1">
        <a:lnSpc>
          <a:spcPct val="100000"/>
        </a:lnSpc>
        <a:spcBef>
          <a:spcPct val="0"/>
        </a:spcBef>
        <a:spcAft>
          <a:spcPct val="0"/>
        </a:spcAft>
        <a:buClrTx/>
        <a:buSzTx/>
        <a:buFontTx/>
        <a:buNone/>
        <a:defRPr kumimoji="1" sz="4400" b="0" i="0" u="none" baseline="0">
          <a:solidFill>
            <a:schemeClr val="tx2"/>
          </a:solidFill>
          <a:latin typeface="Impact"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1"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Impact" pitchFamily="34" charset="0"/>
          <a:ea typeface="宋体" pitchFamily="2" charset="-122"/>
        </a:defRPr>
      </a:lvl5pPr>
    </p:bodyStyle>
    <p:otherStyle>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media1.wav"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102014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p:nvPr>
        </p:nvSpPr>
        <p:spPr>
          <a:xfrm>
            <a:off x="1371600" y="1100138"/>
            <a:ext cx="7772400" cy="1143000"/>
          </a:xfrm>
          <a:prstGeom prst="rect">
            <a:avLst/>
          </a:prstGeom>
          <a:noFill/>
          <a:ln>
            <a:miter lim="800000"/>
          </a:ln>
        </p:spPr>
        <p:txBody>
          <a:bodyPr anchor="ctr" anchorCtr="0"/>
          <a:lstStyle/>
          <a:p>
            <a:pPr lvl="0"/>
            <a:r>
              <a:rPr sz="4000" b="1">
                <a:ea typeface="黑体" pitchFamily="2" charset="-122"/>
              </a:rPr>
              <a:t>第三章  消费者的意识、感觉与知觉</a:t>
            </a:r>
            <a:endParaRPr sz="4000" b="1">
              <a:ea typeface="黑体" pitchFamily="2" charset="-122"/>
            </a:endParaRPr>
          </a:p>
        </p:txBody>
      </p:sp>
      <p:sp>
        <p:nvSpPr>
          <p:cNvPr id="2051" name=""/>
          <p:cNvSpPr/>
          <p:nvPr>
            <p:ph type="subTitle" idx="1"/>
          </p:nvPr>
        </p:nvSpPr>
        <p:spPr>
          <a:xfrm>
            <a:off x="1371600" y="3886200"/>
            <a:ext cx="6400800" cy="1752600"/>
          </a:xfrm>
          <a:prstGeom prst="rect">
            <a:avLst/>
          </a:prstGeom>
          <a:noFill/>
          <a:ln>
            <a:miter lim="800000"/>
          </a:ln>
        </p:spPr>
        <p:txBody>
          <a:bodyPr/>
          <a:lstStyle/>
          <a:p/>
        </p:txBody>
      </p:sp>
      <p:sp>
        <p:nvSpPr>
          <p:cNvPr id="2052" name=""/>
          <p:cNvSpPr>
            <a:spLocks noGrp="1"/>
          </p:cNvSpPr>
          <p:nvPr>
            <p:ph type="dt" sz="half" idx="2"/>
          </p:nvPr>
        </p:nvSpPr>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spcBef>
                <a:spcPct val="50000"/>
              </a:spcBef>
            </a:pPr>
            <a:endParaRPr sz="1400">
              <a:solidFill>
                <a:srgbClr val="660066"/>
              </a:solidFill>
              <a:latin typeface="Impact" pitchFamily="34" charset="0"/>
            </a:endParaRPr>
          </a:p>
        </p:txBody>
      </p:sp>
      <p:sp>
        <p:nvSpPr>
          <p:cNvPr id="2053" name=""/>
          <p:cNvSpPr>
            <a:spLocks noGrp="1"/>
          </p:cNvSpPr>
          <p:nvPr>
            <p:ph type="ftr" sz="quarter" idx="3"/>
          </p:nvPr>
        </p:nvSpPr>
        <p:spPr/>
        <p:txBody>
          <a:bodyPr/>
          <a:lstStyle>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spcBef>
                <a:spcPct val="50000"/>
              </a:spcBef>
            </a:pPr>
            <a:fld id="{09CB16D5-937F-426E-82ED-51572AD1EEF1}" type="footer">
              <a:rPr sz="1400">
                <a:solidFill>
                  <a:srgbClr val="660066"/>
                </a:solidFill>
                <a:latin typeface="Impact" pitchFamily="34" charset="0"/>
              </a:rPr>
              <a:t/>
            </a:fld>
            <a:endParaRPr sz="1400">
              <a:solidFill>
                <a:srgbClr val="660066"/>
              </a:solidFill>
              <a:latin typeface="Impact" pitchFamily="34" charset="0"/>
            </a:endParaRPr>
          </a:p>
        </p:txBody>
      </p:sp>
      <p:sp>
        <p:nvSpPr>
          <p:cNvPr id="2054" name="TextBox 2053"/>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8242"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endParaRPr b="1">
              <a:ea typeface="黑体" pitchFamily="2" charset="-122"/>
            </a:endParaRPr>
          </a:p>
        </p:txBody>
      </p:sp>
      <p:sp>
        <p:nvSpPr>
          <p:cNvPr id="138243" name=""/>
          <p:cNvSpPr/>
          <p:nvPr>
            <p:ph type="body" idx="4294967295"/>
          </p:nvPr>
        </p:nvSpPr>
        <p:spPr>
          <a:xfrm>
            <a:off x="1295400" y="692150"/>
            <a:ext cx="7772400" cy="54038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lnSpc>
                <a:spcPct val="90000"/>
              </a:lnSpc>
            </a:pPr>
            <a:r>
              <a:rPr sz="2800" b="1">
                <a:ea typeface="黑体" pitchFamily="2" charset="-122"/>
              </a:rPr>
              <a:t>案例分析：星巴克咖啡</a:t>
            </a:r>
            <a:endParaRPr sz="2800" b="1">
              <a:ea typeface="黑体" pitchFamily="2" charset="-122"/>
            </a:endParaRPr>
          </a:p>
          <a:p>
            <a:pPr lvl="0">
              <a:lnSpc>
                <a:spcPct val="90000"/>
              </a:lnSpc>
              <a:buNone/>
            </a:pPr>
            <a:r>
              <a:rPr sz="2800" b="1">
                <a:latin typeface="Arial"/>
                <a:ea typeface="黑体" pitchFamily="2" charset="-122"/>
              </a:rPr>
              <a:t>        1971年4月，位于美国西雅图的星巴克创始店开业。1987年3月，星巴克的主人鲍德温和波克决定卖掉星巴克咖啡公司在西雅图的店面及烘焙厂，霍华·舒兹则决定买下星巴克，同自己创立于1985年的每日咖啡公司合并改造为“星巴克企业”。现在，星巴克已经在北美、欧洲和南太平洋等地开出了6000多家店，近几年的增长速度每年超过500家，平均每周超过10000万人在店内消费。目前，星巴克是一个把店面开遍四大洲的世界性咖啡品牌。</a:t>
            </a:r>
            <a:endParaRPr sz="2800" b="1">
              <a:latin typeface="Arial"/>
              <a:ea typeface="黑体" pitchFamily="2" charset="-122"/>
            </a:endParaRPr>
          </a:p>
          <a:p>
            <a:pPr lvl="0">
              <a:lnSpc>
                <a:spcPct val="90000"/>
              </a:lnSpc>
              <a:buNone/>
            </a:pPr>
            <a:r>
              <a:rPr sz="2800" b="1">
                <a:ea typeface="黑体" pitchFamily="2" charset="-122"/>
              </a:rPr>
              <a:t>    “不花一分钱做广告 ”</a:t>
            </a:r>
            <a:endParaRPr sz="2800" b="1">
              <a:ea typeface="黑体" pitchFamily="2" charset="-122"/>
            </a:endParaRPr>
          </a:p>
          <a:p>
            <a:pPr lvl="0">
              <a:lnSpc>
                <a:spcPct val="90000"/>
              </a:lnSpc>
              <a:buNone/>
            </a:pPr>
            <a:r>
              <a:rPr sz="2800" b="1">
                <a:ea typeface="黑体" pitchFamily="2" charset="-122"/>
              </a:rPr>
              <a:t>    “  重视顾客体验 ”</a:t>
            </a:r>
            <a:endParaRPr sz="2800" b="1">
              <a:ea typeface="黑体" pitchFamily="2" charset="-122"/>
            </a:endParaRPr>
          </a:p>
          <a:p>
            <a:pPr lvl="0">
              <a:lnSpc>
                <a:spcPct val="90000"/>
              </a:lnSpc>
            </a:pPr>
            <a:endParaRPr b="1">
              <a:ea typeface="黑体" pitchFamily="2" charset="-122"/>
            </a:endParaRPr>
          </a:p>
        </p:txBody>
      </p:sp>
      <p:sp>
        <p:nvSpPr>
          <p:cNvPr id="138244"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138245" name="Footer Placeholder 4"/>
          <p:cNvSpPr>
            <a:spLocks noGrp="1"/>
          </p:cNvSpPr>
          <p:nvPr>
            <p:ph type="ftr" sz="quarter" idx="3"/>
          </p:nvPr>
        </p:nvSpPr>
        <p:spPr/>
        <p:txBody>
          <a:bodyPr/>
          <a:lstStyle/>
          <a:p>
            <a:pPr lvl="0" algn="ctr">
              <a:spcBef>
                <a:spcPct val="50000"/>
              </a:spcBef>
            </a:pPr>
            <a:fld id="{4A94D488-1600-4649-9068-7B1713C937C3}" type="footer">
              <a:rPr sz="1400">
                <a:latin typeface="Impact" pitchFamily="34" charset="0"/>
              </a:rPr>
              <a:t/>
            </a:fld>
            <a:endParaRPr sz="1400">
              <a:latin typeface="Impact" pitchFamily="34" charset="0"/>
            </a:endParaRPr>
          </a:p>
        </p:txBody>
      </p:sp>
      <p:sp>
        <p:nvSpPr>
          <p:cNvPr id="138246" name="TextBox 138245"/>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618"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r>
              <a:rPr b="1">
                <a:ea typeface="黑体" pitchFamily="2" charset="-122"/>
              </a:rPr>
              <a:t>节  消费者的意识</a:t>
            </a:r>
            <a:endParaRPr b="1">
              <a:ea typeface="黑体" pitchFamily="2" charset="-122"/>
            </a:endParaRPr>
          </a:p>
        </p:txBody>
      </p:sp>
      <p:sp>
        <p:nvSpPr>
          <p:cNvPr id="111619" name=""/>
          <p:cNvSpPr/>
          <p:nvPr>
            <p:ph type="body" idx="4294967295"/>
          </p:nvPr>
        </p:nvSpPr>
        <p:spPr>
          <a:xfrm>
            <a:off x="12954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buNone/>
            </a:pPr>
          </a:p>
        </p:txBody>
      </p:sp>
      <p:sp>
        <p:nvSpPr>
          <p:cNvPr id="111620"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111621" name="Footer Placeholder 4"/>
          <p:cNvSpPr>
            <a:spLocks noGrp="1"/>
          </p:cNvSpPr>
          <p:nvPr>
            <p:ph type="ftr" sz="quarter" idx="3"/>
          </p:nvPr>
        </p:nvSpPr>
        <p:spPr/>
        <p:txBody>
          <a:bodyPr/>
          <a:lstStyle/>
          <a:p>
            <a:pPr lvl="0" algn="ctr">
              <a:spcBef>
                <a:spcPct val="50000"/>
              </a:spcBef>
            </a:pPr>
            <a:fld id="{B21B768D-FA21-496C-BA11-00A71C455FEE}" type="footer">
              <a:rPr sz="1400">
                <a:latin typeface="Impact" pitchFamily="34" charset="0"/>
              </a:rPr>
              <a:t/>
            </a:fld>
            <a:endParaRPr sz="1400">
              <a:latin typeface="Impact" pitchFamily="34" charset="0"/>
            </a:endParaRPr>
          </a:p>
        </p:txBody>
      </p:sp>
      <p:sp>
        <p:nvSpPr>
          <p:cNvPr id="111622" name="TextBox 111621"/>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5954"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endParaRPr b="1">
              <a:ea typeface="黑体" pitchFamily="2" charset="-122"/>
            </a:endParaRPr>
          </a:p>
        </p:txBody>
      </p:sp>
      <p:sp>
        <p:nvSpPr>
          <p:cNvPr id="125955" name=""/>
          <p:cNvSpPr/>
          <p:nvPr>
            <p:ph type="body" idx="4294967295"/>
          </p:nvPr>
        </p:nvSpPr>
        <p:spPr>
          <a:xfrm>
            <a:off x="12954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r>
              <a:rPr b="1">
                <a:ea typeface="黑体" pitchFamily="2" charset="-122"/>
              </a:rPr>
              <a:t>2.意识的水平</a:t>
            </a:r>
            <a:endParaRPr b="1">
              <a:ea typeface="黑体" pitchFamily="2" charset="-122"/>
            </a:endParaRPr>
          </a:p>
          <a:p>
            <a:pPr lvl="0">
              <a:buNone/>
            </a:pPr>
            <a:r>
              <a:rPr b="1">
                <a:ea typeface="黑体" pitchFamily="2" charset="-122"/>
              </a:rPr>
              <a:t>无意识:个体对其内在身心状态或外界环境的变化没有觉知的意识状态.</a:t>
            </a:r>
            <a:endParaRPr b="1">
              <a:ea typeface="黑体" pitchFamily="2" charset="-122"/>
            </a:endParaRPr>
          </a:p>
          <a:p>
            <a:pPr lvl="0">
              <a:buNone/>
            </a:pPr>
            <a:r>
              <a:rPr b="1">
                <a:ea typeface="黑体" pitchFamily="2" charset="-122"/>
              </a:rPr>
              <a:t>前意识:保持在人脑中平时未觉知而在需要时可复现或提取而达到觉知的意识状态.</a:t>
            </a:r>
            <a:endParaRPr b="1">
              <a:ea typeface="黑体" pitchFamily="2" charset="-122"/>
            </a:endParaRPr>
          </a:p>
          <a:p>
            <a:pPr lvl="0"/>
            <a:endParaRPr b="1">
              <a:ea typeface="黑体" pitchFamily="2" charset="-122"/>
            </a:endParaRPr>
          </a:p>
        </p:txBody>
      </p:sp>
      <p:sp>
        <p:nvSpPr>
          <p:cNvPr id="125956"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125957" name="Footer Placeholder 4"/>
          <p:cNvSpPr>
            <a:spLocks noGrp="1"/>
          </p:cNvSpPr>
          <p:nvPr>
            <p:ph type="ftr" sz="quarter" idx="3"/>
          </p:nvPr>
        </p:nvSpPr>
        <p:spPr/>
        <p:txBody>
          <a:bodyPr/>
          <a:lstStyle/>
          <a:p>
            <a:pPr lvl="0" algn="ctr">
              <a:spcBef>
                <a:spcPct val="50000"/>
              </a:spcBef>
            </a:pPr>
            <a:fld id="{2C674648-38E1-4A38-969B-C89A0777E582}" type="footer">
              <a:rPr sz="1400">
                <a:latin typeface="Impact" pitchFamily="34" charset="0"/>
              </a:rPr>
              <a:t/>
            </a:fld>
            <a:endParaRPr sz="1400">
              <a:latin typeface="Impact" pitchFamily="34" charset="0"/>
            </a:endParaRPr>
          </a:p>
        </p:txBody>
      </p:sp>
      <p:sp>
        <p:nvSpPr>
          <p:cNvPr id="125958" name="TextBox 125957"/>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8002"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endParaRPr b="1">
              <a:ea typeface="黑体" pitchFamily="2" charset="-122"/>
            </a:endParaRPr>
          </a:p>
        </p:txBody>
      </p:sp>
      <p:sp>
        <p:nvSpPr>
          <p:cNvPr id="128003" name=""/>
          <p:cNvSpPr/>
          <p:nvPr>
            <p:ph type="body" idx="4294967295"/>
          </p:nvPr>
        </p:nvSpPr>
        <p:spPr>
          <a:xfrm>
            <a:off x="1295400" y="620712"/>
            <a:ext cx="7772400" cy="54752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buNone/>
            </a:pPr>
            <a:r>
              <a:rPr sz="3600" b="1">
                <a:ea typeface="黑体" pitchFamily="2" charset="-122"/>
              </a:rPr>
              <a:t>二.消费者心理活动的构成</a:t>
            </a:r>
            <a:endParaRPr sz="3600" b="1">
              <a:ea typeface="黑体" pitchFamily="2" charset="-122"/>
            </a:endParaRPr>
          </a:p>
          <a:p>
            <a:pPr lvl="0">
              <a:buNone/>
            </a:pPr>
            <a:r>
              <a:rPr sz="3600" b="1">
                <a:ea typeface="黑体" pitchFamily="2" charset="-122"/>
              </a:rPr>
              <a:t>1.消费者的心理过程</a:t>
            </a:r>
            <a:endParaRPr sz="3600" b="1">
              <a:ea typeface="黑体" pitchFamily="2" charset="-122"/>
            </a:endParaRPr>
          </a:p>
          <a:p>
            <a:pPr lvl="0">
              <a:buNone/>
            </a:pPr>
            <a:r>
              <a:rPr sz="3600" b="1">
                <a:ea typeface="黑体" pitchFamily="2" charset="-122"/>
              </a:rPr>
              <a:t>      认识过程     </a:t>
            </a:r>
            <a:endParaRPr sz="3600" b="1">
              <a:ea typeface="黑体" pitchFamily="2" charset="-122"/>
            </a:endParaRPr>
          </a:p>
          <a:p>
            <a:pPr lvl="0">
              <a:buNone/>
            </a:pPr>
            <a:r>
              <a:rPr sz="3600" b="1">
                <a:ea typeface="黑体" pitchFamily="2" charset="-122"/>
              </a:rPr>
              <a:t>      情绪情感过程       </a:t>
            </a:r>
            <a:endParaRPr sz="3600" b="1">
              <a:ea typeface="黑体" pitchFamily="2" charset="-122"/>
            </a:endParaRPr>
          </a:p>
          <a:p>
            <a:pPr lvl="0">
              <a:buNone/>
            </a:pPr>
            <a:r>
              <a:rPr sz="3600" b="1">
                <a:ea typeface="黑体" pitchFamily="2" charset="-122"/>
              </a:rPr>
              <a:t>      意志过程</a:t>
            </a:r>
            <a:endParaRPr sz="3600" b="1">
              <a:ea typeface="黑体" pitchFamily="2" charset="-122"/>
            </a:endParaRPr>
          </a:p>
          <a:p>
            <a:pPr lvl="0">
              <a:buNone/>
            </a:pPr>
            <a:r>
              <a:rPr b="1">
                <a:ea typeface="黑体" pitchFamily="2" charset="-122"/>
              </a:rPr>
              <a:t>2.消费者的个性</a:t>
            </a:r>
            <a:endParaRPr b="1">
              <a:ea typeface="黑体" pitchFamily="2" charset="-122"/>
            </a:endParaRPr>
          </a:p>
          <a:p>
            <a:pPr lvl="0">
              <a:buNone/>
            </a:pPr>
            <a:r>
              <a:rPr b="1">
                <a:ea typeface="黑体" pitchFamily="2" charset="-122"/>
              </a:rPr>
              <a:t>个性倾向性</a:t>
            </a:r>
            <a:endParaRPr b="1">
              <a:ea typeface="黑体" pitchFamily="2" charset="-122"/>
            </a:endParaRPr>
          </a:p>
          <a:p>
            <a:pPr lvl="0">
              <a:buNone/>
            </a:pPr>
            <a:r>
              <a:rPr b="1">
                <a:ea typeface="黑体" pitchFamily="2" charset="-122"/>
              </a:rPr>
              <a:t>个性心理特征</a:t>
            </a:r>
            <a:endParaRPr b="1">
              <a:ea typeface="黑体" pitchFamily="2" charset="-122"/>
            </a:endParaRPr>
          </a:p>
          <a:p>
            <a:pPr lvl="0"/>
            <a:endParaRPr b="1">
              <a:ea typeface="黑体" pitchFamily="2" charset="-122"/>
            </a:endParaRPr>
          </a:p>
        </p:txBody>
      </p:sp>
      <p:sp>
        <p:nvSpPr>
          <p:cNvPr id="128004"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128005" name="Footer Placeholder 4"/>
          <p:cNvSpPr>
            <a:spLocks noGrp="1"/>
          </p:cNvSpPr>
          <p:nvPr>
            <p:ph type="ftr" sz="quarter" idx="3"/>
          </p:nvPr>
        </p:nvSpPr>
        <p:spPr/>
        <p:txBody>
          <a:bodyPr/>
          <a:lstStyle/>
          <a:p>
            <a:pPr lvl="0" algn="ctr">
              <a:spcBef>
                <a:spcPct val="50000"/>
              </a:spcBef>
            </a:pPr>
            <a:fld id="{59966FAA-E2DD-4FAC-90CE-11A4F0A2A68D}" type="footer">
              <a:rPr sz="1400">
                <a:latin typeface="Impact" pitchFamily="34" charset="0"/>
              </a:rPr>
              <a:t/>
            </a:fld>
            <a:endParaRPr sz="1400">
              <a:latin typeface="Impact" pitchFamily="34" charset="0"/>
            </a:endParaRPr>
          </a:p>
        </p:txBody>
      </p:sp>
      <p:sp>
        <p:nvSpPr>
          <p:cNvPr id="128006" name="TextBox 128005"/>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2098"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endParaRPr b="1">
              <a:ea typeface="黑体" pitchFamily="2" charset="-122"/>
            </a:endParaRPr>
          </a:p>
        </p:txBody>
      </p:sp>
      <p:sp>
        <p:nvSpPr>
          <p:cNvPr id="132099" name=""/>
          <p:cNvSpPr/>
          <p:nvPr>
            <p:ph type="body" idx="4294967295"/>
          </p:nvPr>
        </p:nvSpPr>
        <p:spPr>
          <a:xfrm>
            <a:off x="12954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r>
              <a:rPr b="1">
                <a:ea typeface="黑体" pitchFamily="2" charset="-122"/>
              </a:rPr>
              <a:t>4、注意的特性</a:t>
            </a:r>
            <a:endParaRPr b="1">
              <a:ea typeface="黑体" pitchFamily="2" charset="-122"/>
            </a:endParaRPr>
          </a:p>
          <a:p>
            <a:pPr lvl="0">
              <a:buNone/>
            </a:pPr>
            <a:r>
              <a:rPr b="1">
                <a:ea typeface="黑体" pitchFamily="2" charset="-122"/>
              </a:rPr>
              <a:t>选择性 </a:t>
            </a:r>
            <a:endParaRPr b="1">
              <a:ea typeface="黑体" pitchFamily="2" charset="-122"/>
            </a:endParaRPr>
          </a:p>
          <a:p>
            <a:pPr lvl="0">
              <a:buNone/>
            </a:pPr>
            <a:r>
              <a:rPr b="1">
                <a:ea typeface="黑体" pitchFamily="2" charset="-122"/>
              </a:rPr>
              <a:t>集中性</a:t>
            </a:r>
            <a:endParaRPr b="1">
              <a:ea typeface="黑体" pitchFamily="2" charset="-122"/>
            </a:endParaRPr>
          </a:p>
          <a:p>
            <a:pPr lvl="0">
              <a:buNone/>
            </a:pPr>
            <a:r>
              <a:rPr b="1">
                <a:ea typeface="黑体" pitchFamily="2" charset="-122"/>
              </a:rPr>
              <a:t>表现性</a:t>
            </a:r>
            <a:endParaRPr b="1">
              <a:ea typeface="黑体" pitchFamily="2" charset="-122"/>
            </a:endParaRPr>
          </a:p>
          <a:p>
            <a:pPr lvl="0">
              <a:buNone/>
            </a:pPr>
            <a:r>
              <a:rPr b="1">
                <a:ea typeface="黑体" pitchFamily="2" charset="-122"/>
              </a:rPr>
              <a:t>注意的广度</a:t>
            </a:r>
            <a:endParaRPr b="1">
              <a:ea typeface="黑体" pitchFamily="2" charset="-122"/>
            </a:endParaRPr>
          </a:p>
          <a:p>
            <a:pPr lvl="0">
              <a:buNone/>
            </a:pPr>
            <a:r>
              <a:rPr b="1">
                <a:ea typeface="黑体" pitchFamily="2" charset="-122"/>
              </a:rPr>
              <a:t>注意的持久性</a:t>
            </a:r>
            <a:endParaRPr b="1">
              <a:ea typeface="黑体" pitchFamily="2" charset="-122"/>
            </a:endParaRPr>
          </a:p>
          <a:p>
            <a:pPr lvl="0">
              <a:buNone/>
            </a:pPr>
            <a:r>
              <a:rPr b="1">
                <a:ea typeface="黑体" pitchFamily="2" charset="-122"/>
              </a:rPr>
              <a:t>注意的转移性</a:t>
            </a:r>
            <a:endParaRPr b="1">
              <a:ea typeface="黑体" pitchFamily="2" charset="-122"/>
            </a:endParaRPr>
          </a:p>
          <a:p>
            <a:pPr lvl="0">
              <a:buNone/>
            </a:pPr>
            <a:endParaRPr b="1">
              <a:ea typeface="黑体" pitchFamily="2" charset="-122"/>
            </a:endParaRPr>
          </a:p>
        </p:txBody>
      </p:sp>
      <p:sp>
        <p:nvSpPr>
          <p:cNvPr id="132100"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132101" name="Footer Placeholder 4"/>
          <p:cNvSpPr>
            <a:spLocks noGrp="1"/>
          </p:cNvSpPr>
          <p:nvPr>
            <p:ph type="ftr" sz="quarter" idx="3"/>
          </p:nvPr>
        </p:nvSpPr>
        <p:spPr/>
        <p:txBody>
          <a:bodyPr/>
          <a:lstStyle/>
          <a:p>
            <a:pPr lvl="0" algn="ctr">
              <a:spcBef>
                <a:spcPct val="50000"/>
              </a:spcBef>
            </a:pPr>
            <a:fld id="{00D3FB10-A678-4E4A-9506-B1BE4D298D61}" type="footer">
              <a:rPr sz="1400">
                <a:latin typeface="Impact" pitchFamily="34" charset="0"/>
              </a:rPr>
              <a:t/>
            </a:fld>
            <a:endParaRPr sz="1400">
              <a:latin typeface="Impact" pitchFamily="34" charset="0"/>
            </a:endParaRPr>
          </a:p>
        </p:txBody>
      </p:sp>
      <p:sp>
        <p:nvSpPr>
          <p:cNvPr id="132102" name="TextBox 132101"/>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4"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endParaRPr b="1">
              <a:ea typeface="黑体" pitchFamily="2" charset="-122"/>
            </a:endParaRPr>
          </a:p>
        </p:txBody>
      </p:sp>
      <p:sp>
        <p:nvSpPr>
          <p:cNvPr id="64515" name=""/>
          <p:cNvSpPr/>
          <p:nvPr>
            <p:ph type="body" idx="4294967295"/>
          </p:nvPr>
        </p:nvSpPr>
        <p:spPr>
          <a:xfrm>
            <a:off x="1295400" y="1371600"/>
            <a:ext cx="7772400" cy="4724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lnSpc>
                <a:spcPct val="90000"/>
              </a:lnSpc>
              <a:buNone/>
            </a:pPr>
            <a:r>
              <a:rPr sz="2800" b="1">
                <a:ea typeface="黑体" pitchFamily="2" charset="-122"/>
              </a:rPr>
              <a:t>二、感觉</a:t>
            </a:r>
            <a:endParaRPr sz="2800" b="1">
              <a:ea typeface="黑体" pitchFamily="2" charset="-122"/>
            </a:endParaRPr>
          </a:p>
          <a:p>
            <a:pPr lvl="0">
              <a:lnSpc>
                <a:spcPct val="90000"/>
              </a:lnSpc>
              <a:buNone/>
            </a:pPr>
            <a:r>
              <a:rPr sz="2800" b="1">
                <a:ea typeface="黑体" pitchFamily="2" charset="-122"/>
              </a:rPr>
              <a:t>1、含义</a:t>
            </a:r>
            <a:endParaRPr sz="2800" b="1">
              <a:ea typeface="黑体" pitchFamily="2" charset="-122"/>
            </a:endParaRPr>
          </a:p>
          <a:p>
            <a:pPr lvl="0">
              <a:lnSpc>
                <a:spcPct val="90000"/>
              </a:lnSpc>
              <a:buNone/>
            </a:pPr>
            <a:r>
              <a:rPr sz="2800" b="1">
                <a:ea typeface="黑体" pitchFamily="2" charset="-122"/>
              </a:rPr>
              <a:t>        感觉是人脑对直接作用于感觉器官的客观事物的个别属性的反映。</a:t>
            </a:r>
            <a:endParaRPr sz="2800" b="1">
              <a:ea typeface="黑体" pitchFamily="2" charset="-122"/>
            </a:endParaRPr>
          </a:p>
          <a:p>
            <a:pPr lvl="0">
              <a:lnSpc>
                <a:spcPct val="90000"/>
              </a:lnSpc>
              <a:buNone/>
            </a:pPr>
            <a:r>
              <a:rPr sz="2800" b="1">
                <a:ea typeface="黑体" pitchFamily="2" charset="-122"/>
              </a:rPr>
              <a:t>2、感觉分类</a:t>
            </a:r>
            <a:endParaRPr sz="2800" b="1">
              <a:ea typeface="黑体" pitchFamily="2" charset="-122"/>
            </a:endParaRPr>
          </a:p>
          <a:p>
            <a:pPr lvl="0">
              <a:lnSpc>
                <a:spcPct val="90000"/>
              </a:lnSpc>
              <a:buNone/>
            </a:pPr>
            <a:r>
              <a:rPr sz="2800" b="1">
                <a:ea typeface="黑体" pitchFamily="2" charset="-122"/>
              </a:rPr>
              <a:t>（1）感觉系统</a:t>
            </a:r>
            <a:endParaRPr sz="2800" b="1">
              <a:ea typeface="黑体" pitchFamily="2" charset="-122"/>
            </a:endParaRPr>
          </a:p>
          <a:p>
            <a:pPr lvl="0">
              <a:lnSpc>
                <a:spcPct val="90000"/>
              </a:lnSpc>
              <a:buNone/>
            </a:pPr>
            <a:r>
              <a:rPr sz="2800" b="1">
                <a:ea typeface="黑体" pitchFamily="2" charset="-122"/>
              </a:rPr>
              <a:t>视觉、嗅觉、听觉、触觉、味觉</a:t>
            </a:r>
            <a:endParaRPr sz="2800" b="1">
              <a:ea typeface="黑体" pitchFamily="2" charset="-122"/>
            </a:endParaRPr>
          </a:p>
          <a:p>
            <a:pPr lvl="0">
              <a:lnSpc>
                <a:spcPct val="90000"/>
              </a:lnSpc>
              <a:buNone/>
            </a:pPr>
            <a:r>
              <a:rPr sz="2800" b="1">
                <a:ea typeface="黑体" pitchFamily="2" charset="-122"/>
              </a:rPr>
              <a:t>（2）根据感受物来源及感受器所处位置</a:t>
            </a:r>
            <a:endParaRPr sz="2800" b="1">
              <a:ea typeface="黑体" pitchFamily="2" charset="-122"/>
            </a:endParaRPr>
          </a:p>
          <a:p>
            <a:pPr lvl="0">
              <a:lnSpc>
                <a:spcPct val="90000"/>
              </a:lnSpc>
              <a:buNone/>
            </a:pPr>
            <a:r>
              <a:rPr sz="2800" b="1">
                <a:ea typeface="黑体" pitchFamily="2" charset="-122"/>
              </a:rPr>
              <a:t>外部感觉：五大感觉</a:t>
            </a:r>
            <a:endParaRPr sz="2800" b="1">
              <a:ea typeface="黑体" pitchFamily="2" charset="-122"/>
            </a:endParaRPr>
          </a:p>
          <a:p>
            <a:pPr lvl="0">
              <a:lnSpc>
                <a:spcPct val="90000"/>
              </a:lnSpc>
              <a:buNone/>
            </a:pPr>
            <a:r>
              <a:rPr sz="2800" b="1">
                <a:ea typeface="黑体" pitchFamily="2" charset="-122"/>
              </a:rPr>
              <a:t>内部感觉：运动觉、平衡觉、机体觉。</a:t>
            </a:r>
            <a:endParaRPr sz="2800" b="1">
              <a:ea typeface="黑体" pitchFamily="2" charset="-122"/>
            </a:endParaRPr>
          </a:p>
        </p:txBody>
      </p:sp>
      <p:sp>
        <p:nvSpPr>
          <p:cNvPr id="64516"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64517" name="Footer Placeholder 4"/>
          <p:cNvSpPr>
            <a:spLocks noGrp="1"/>
          </p:cNvSpPr>
          <p:nvPr>
            <p:ph type="ftr" sz="quarter" idx="3"/>
          </p:nvPr>
        </p:nvSpPr>
        <p:spPr/>
        <p:txBody>
          <a:bodyPr/>
          <a:lstStyle/>
          <a:p>
            <a:pPr lvl="0" algn="ctr">
              <a:spcBef>
                <a:spcPct val="50000"/>
              </a:spcBef>
            </a:pPr>
            <a:fld id="{008EEC0E-4AC1-4089-9F87-032B0A35558E}" type="footer">
              <a:rPr sz="1400">
                <a:latin typeface="Impact" pitchFamily="34" charset="0"/>
              </a:rPr>
              <a:t/>
            </a:fld>
            <a:endParaRPr sz="1400">
              <a:latin typeface="Impact" pitchFamily="34" charset="0"/>
            </a:endParaRPr>
          </a:p>
        </p:txBody>
      </p:sp>
      <p:sp>
        <p:nvSpPr>
          <p:cNvPr id="64518" name="TextBox 64517"/>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1554"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r>
              <a:rPr sz="2800" b="1">
                <a:ea typeface="黑体" pitchFamily="2" charset="-122"/>
              </a:rPr>
              <a:t>视觉刺激与感情反应</a:t>
            </a:r>
            <a:endParaRPr sz="2800" b="1">
              <a:ea typeface="黑体" pitchFamily="2" charset="-122"/>
            </a:endParaRPr>
          </a:p>
        </p:txBody>
      </p:sp>
      <p:sp>
        <p:nvSpPr>
          <p:cNvPr id="151555" name=""/>
          <p:cNvSpPr/>
          <p:nvPr>
            <p:ph type="body" idx="4294967295"/>
          </p:nvPr>
        </p:nvSpPr>
        <p:spPr>
          <a:xfrm>
            <a:off x="9144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r>
              <a:rPr sz="2000" b="1">
                <a:ea typeface="黑体" pitchFamily="2" charset="-122"/>
              </a:rPr>
              <a:t>产品、包装、品牌、广告、商面及店内陈列展示等的设计，都必须重视觉因素的处理。</a:t>
            </a:r>
            <a:endParaRPr sz="2000" b="1">
              <a:ea typeface="黑体" pitchFamily="2" charset="-122"/>
            </a:endParaRPr>
          </a:p>
          <a:p>
            <a:pPr lvl="0"/>
            <a:r>
              <a:rPr sz="2000" b="1">
                <a:ea typeface="黑体" pitchFamily="2" charset="-122"/>
              </a:rPr>
              <a:t>色彩在完成视觉刺激方面发挥着重要的作用：不同的色彩将激发不同的感情反应。</a:t>
            </a:r>
            <a:endParaRPr sz="2000" b="1">
              <a:ea typeface="黑体" pitchFamily="2" charset="-122"/>
            </a:endParaRPr>
          </a:p>
          <a:p>
            <a:pPr lvl="0"/>
            <a:r>
              <a:rPr sz="2000" b="1">
                <a:ea typeface="黑体" pitchFamily="2" charset="-122"/>
              </a:rPr>
              <a:t>形状、光线、空间、结构、大小、人员等也都是重要的影响视觉因素：如建筑对审美情感的激发等。</a:t>
            </a:r>
            <a:endParaRPr sz="2000" b="1">
              <a:ea typeface="黑体" pitchFamily="2" charset="-122"/>
            </a:endParaRPr>
          </a:p>
          <a:p>
            <a:pPr lvl="0">
              <a:buNone/>
            </a:pPr>
            <a:endParaRPr sz="2000" b="1">
              <a:ea typeface="黑体" pitchFamily="2" charset="-122"/>
            </a:endParaRPr>
          </a:p>
          <a:p>
            <a:pPr lvl="0">
              <a:buNone/>
            </a:pPr>
            <a:r>
              <a:rPr sz="2000" b="1">
                <a:ea typeface="黑体" pitchFamily="2" charset="-122"/>
                <a:hlinkClick action="ppaction://noaction" tooltip="→"/>
              </a:rPr>
              <a:t>返回</a:t>
            </a:r>
            <a:endParaRPr sz="2000" b="1">
              <a:ea typeface="黑体" pitchFamily="2" charset="-122"/>
            </a:endParaRPr>
          </a:p>
        </p:txBody>
      </p:sp>
      <p:sp>
        <p:nvSpPr>
          <p:cNvPr id="151556"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151557" name="Footer Placeholder 4"/>
          <p:cNvSpPr>
            <a:spLocks noGrp="1"/>
          </p:cNvSpPr>
          <p:nvPr>
            <p:ph type="ftr" sz="quarter" idx="3"/>
          </p:nvPr>
        </p:nvSpPr>
        <p:spPr/>
        <p:txBody>
          <a:bodyPr/>
          <a:lstStyle/>
          <a:p>
            <a:pPr lvl="0" algn="ctr">
              <a:spcBef>
                <a:spcPct val="50000"/>
              </a:spcBef>
            </a:pPr>
            <a:fld id="{EF90E771-02C0-4CE6-B9AE-C3D6F02D8568}" type="footer">
              <a:rPr sz="1400">
                <a:latin typeface="Impact" pitchFamily="34" charset="0"/>
              </a:rPr>
              <a:t/>
            </a:fld>
            <a:endParaRPr sz="1400">
              <a:latin typeface="Impact" pitchFamily="34" charset="0"/>
            </a:endParaRPr>
          </a:p>
        </p:txBody>
      </p:sp>
      <p:sp>
        <p:nvSpPr>
          <p:cNvPr id="151558" name="TextBox 151557"/>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02"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r>
              <a:rPr sz="2800" b="1">
                <a:ea typeface="黑体" pitchFamily="2" charset="-122"/>
              </a:rPr>
              <a:t>听觉刺激与感情反应</a:t>
            </a:r>
            <a:endParaRPr sz="2800" b="1">
              <a:ea typeface="黑体" pitchFamily="2" charset="-122"/>
            </a:endParaRPr>
          </a:p>
        </p:txBody>
      </p:sp>
      <p:sp>
        <p:nvSpPr>
          <p:cNvPr id="153603" name=""/>
          <p:cNvSpPr/>
          <p:nvPr>
            <p:ph type="body" idx="4294967295"/>
          </p:nvPr>
        </p:nvSpPr>
        <p:spPr>
          <a:xfrm>
            <a:off x="12954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r>
              <a:rPr sz="2800" b="1">
                <a:ea typeface="黑体" pitchFamily="2" charset="-122"/>
              </a:rPr>
              <a:t>听觉刺激的作用：如雷鸣声可能会使人产生一种身处大自然并与大自然融为一体的感觉；一首歌可能会使人再现过去某种永远无法忘怀的幸福时光。</a:t>
            </a:r>
            <a:endParaRPr sz="2800" b="1">
              <a:ea typeface="黑体" pitchFamily="2" charset="-122"/>
            </a:endParaRPr>
          </a:p>
          <a:p>
            <a:pPr lvl="0"/>
            <a:r>
              <a:rPr sz="2800" b="1">
                <a:ea typeface="黑体" pitchFamily="2" charset="-122"/>
              </a:rPr>
              <a:t>人们对某些听觉刺激的喜爱本身也造就了一个巨大的市场：如音乐唱片市场、乐队演出市场、音响设备市场、“音乐贺卡”和“录音贺卡”市场等，甚至长途电话市场也不无受到它的影响。</a:t>
            </a:r>
            <a:endParaRPr sz="2800" b="1">
              <a:ea typeface="黑体" pitchFamily="2" charset="-122"/>
            </a:endParaRPr>
          </a:p>
          <a:p>
            <a:pPr lvl="0">
              <a:buNone/>
            </a:pPr>
            <a:r>
              <a:rPr sz="2800" b="1">
                <a:ea typeface="黑体" pitchFamily="2" charset="-122"/>
                <a:hlinkClick action="ppaction://noaction" tooltip="→"/>
              </a:rPr>
              <a:t>返回</a:t>
            </a:r>
            <a:endParaRPr sz="2800" b="1">
              <a:ea typeface="黑体" pitchFamily="2" charset="-122"/>
            </a:endParaRPr>
          </a:p>
          <a:p>
            <a:pPr lvl="0"/>
            <a:endParaRPr sz="2800" b="1">
              <a:ea typeface="黑体" pitchFamily="2" charset="-122"/>
            </a:endParaRPr>
          </a:p>
        </p:txBody>
      </p:sp>
      <p:sp>
        <p:nvSpPr>
          <p:cNvPr id="153604"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153605" name="Footer Placeholder 4"/>
          <p:cNvSpPr>
            <a:spLocks noGrp="1"/>
          </p:cNvSpPr>
          <p:nvPr>
            <p:ph type="ftr" sz="quarter" idx="3"/>
          </p:nvPr>
        </p:nvSpPr>
        <p:spPr/>
        <p:txBody>
          <a:bodyPr/>
          <a:lstStyle/>
          <a:p>
            <a:pPr lvl="0" algn="ctr">
              <a:spcBef>
                <a:spcPct val="50000"/>
              </a:spcBef>
            </a:pPr>
            <a:fld id="{12DCCDD0-7199-4ACC-9E9F-B995701ACBA9}" type="footer">
              <a:rPr sz="1400">
                <a:latin typeface="Impact" pitchFamily="34" charset="0"/>
              </a:rPr>
              <a:t/>
            </a:fld>
            <a:endParaRPr sz="1400">
              <a:latin typeface="Impact" pitchFamily="34" charset="0"/>
            </a:endParaRPr>
          </a:p>
        </p:txBody>
      </p:sp>
      <p:sp>
        <p:nvSpPr>
          <p:cNvPr id="153606" name="TextBox 153605"/>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5650"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r>
              <a:rPr sz="2800" b="1">
                <a:ea typeface="黑体" pitchFamily="2" charset="-122"/>
              </a:rPr>
              <a:t>味觉刺激与感情反应</a:t>
            </a:r>
            <a:endParaRPr sz="2800" b="1">
              <a:ea typeface="黑体" pitchFamily="2" charset="-122"/>
            </a:endParaRPr>
          </a:p>
        </p:txBody>
      </p:sp>
      <p:sp>
        <p:nvSpPr>
          <p:cNvPr id="155651" name=""/>
          <p:cNvSpPr/>
          <p:nvPr>
            <p:ph type="body" idx="4294967295"/>
          </p:nvPr>
        </p:nvSpPr>
        <p:spPr>
          <a:xfrm>
            <a:off x="539750" y="1989138"/>
            <a:ext cx="9356725"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r>
              <a:rPr sz="2000" b="1">
                <a:ea typeface="黑体" pitchFamily="2" charset="-122"/>
              </a:rPr>
              <a:t>味觉刺激的作用：可以帮助消费者形成对某些产品的感觉。</a:t>
            </a:r>
            <a:endParaRPr sz="2000" b="1">
              <a:ea typeface="黑体" pitchFamily="2" charset="-122"/>
            </a:endParaRPr>
          </a:p>
          <a:p>
            <a:pPr lvl="0"/>
            <a:r>
              <a:rPr sz="2000" b="1">
                <a:ea typeface="黑体" pitchFamily="2" charset="-122"/>
              </a:rPr>
              <a:t>“品尝促销”的作用：形成感觉和评价；通过经验建立产品知识。</a:t>
            </a:r>
            <a:endParaRPr sz="2000" b="1">
              <a:ea typeface="黑体" pitchFamily="2" charset="-122"/>
            </a:endParaRPr>
          </a:p>
          <a:p>
            <a:pPr lvl="0">
              <a:buNone/>
            </a:pPr>
            <a:endParaRPr sz="2000" b="1">
              <a:ea typeface="黑体" pitchFamily="2" charset="-122"/>
            </a:endParaRPr>
          </a:p>
          <a:p>
            <a:pPr lvl="0">
              <a:buNone/>
            </a:pPr>
            <a:r>
              <a:rPr sz="2000" b="1">
                <a:ea typeface="黑体" pitchFamily="2" charset="-122"/>
                <a:hlinkClick action="ppaction://noaction" tooltip="→"/>
              </a:rPr>
              <a:t>返回</a:t>
            </a:r>
            <a:endParaRPr sz="2000" b="1">
              <a:ea typeface="黑体" pitchFamily="2" charset="-122"/>
            </a:endParaRPr>
          </a:p>
        </p:txBody>
      </p:sp>
      <p:sp>
        <p:nvSpPr>
          <p:cNvPr id="155652"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155653" name="Footer Placeholder 4"/>
          <p:cNvSpPr>
            <a:spLocks noGrp="1"/>
          </p:cNvSpPr>
          <p:nvPr>
            <p:ph type="ftr" sz="quarter" idx="3"/>
          </p:nvPr>
        </p:nvSpPr>
        <p:spPr/>
        <p:txBody>
          <a:bodyPr/>
          <a:lstStyle/>
          <a:p>
            <a:pPr lvl="0" algn="ctr">
              <a:spcBef>
                <a:spcPct val="50000"/>
              </a:spcBef>
            </a:pPr>
            <a:fld id="{7061AA10-2E95-40E0-8A05-D0CCD79B1172}" type="footer">
              <a:rPr sz="1400">
                <a:latin typeface="Impact" pitchFamily="34" charset="0"/>
              </a:rPr>
              <a:t/>
            </a:fld>
            <a:endParaRPr sz="1400">
              <a:latin typeface="Impact" pitchFamily="34" charset="0"/>
            </a:endParaRPr>
          </a:p>
        </p:txBody>
      </p:sp>
      <p:sp>
        <p:nvSpPr>
          <p:cNvPr id="155654" name="TextBox 155653"/>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2"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endParaRPr b="1">
              <a:ea typeface="黑体" pitchFamily="2" charset="-122"/>
            </a:endParaRPr>
          </a:p>
        </p:txBody>
      </p:sp>
      <p:sp>
        <p:nvSpPr>
          <p:cNvPr id="66563" name=""/>
          <p:cNvSpPr/>
          <p:nvPr>
            <p:ph type="body" idx="4294967295"/>
          </p:nvPr>
        </p:nvSpPr>
        <p:spPr>
          <a:xfrm>
            <a:off x="12954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lnSpc>
                <a:spcPct val="90000"/>
              </a:lnSpc>
              <a:buNone/>
            </a:pPr>
            <a:r>
              <a:rPr sz="2800" b="1">
                <a:ea typeface="黑体" pitchFamily="2" charset="-122"/>
              </a:rPr>
              <a:t>差别阈限：刚刚产生差异感觉所需刺激的最小变异量。</a:t>
            </a:r>
            <a:endParaRPr sz="2800" b="1">
              <a:ea typeface="黑体" pitchFamily="2" charset="-122"/>
            </a:endParaRPr>
          </a:p>
          <a:p>
            <a:pPr lvl="0">
              <a:lnSpc>
                <a:spcPct val="90000"/>
              </a:lnSpc>
              <a:buNone/>
            </a:pPr>
            <a:r>
              <a:rPr sz="2800" b="1">
                <a:ea typeface="黑体" pitchFamily="2" charset="-122"/>
              </a:rPr>
              <a:t>差别感受性 ：区别出同种刺激最小差异量的能力。</a:t>
            </a:r>
            <a:endParaRPr sz="2800" b="1">
              <a:ea typeface="黑体" pitchFamily="2" charset="-122"/>
            </a:endParaRPr>
          </a:p>
          <a:p>
            <a:pPr lvl="0">
              <a:lnSpc>
                <a:spcPct val="90000"/>
              </a:lnSpc>
              <a:buNone/>
            </a:pPr>
            <a:r>
              <a:rPr sz="2800" b="1">
                <a:ea typeface="黑体" pitchFamily="2" charset="-122"/>
              </a:rPr>
              <a:t>韦伯定律:19世纪，德国生理学家恩斯特•韦伯发现人们感觉的差别域限与原始刺激强度成正向变化。即</a:t>
            </a:r>
            <a:r>
              <a:rPr sz="2800" b="1">
                <a:latin typeface="Times New Roman" pitchFamily="18" charset="0"/>
                <a:ea typeface="黑体" pitchFamily="2" charset="-122"/>
              </a:rPr>
              <a:t>原始刺激越强，则引起察觉所需的刺激变化越大（</a:t>
            </a:r>
            <a:r>
              <a:rPr sz="2800" b="1">
                <a:solidFill>
                  <a:srgbClr val="339933"/>
                </a:solidFill>
                <a:latin typeface="Times New Roman" pitchFamily="18" charset="0"/>
                <a:ea typeface="黑体" pitchFamily="2" charset="-122"/>
              </a:rPr>
              <a:t>韦伯定律</a:t>
            </a:r>
            <a:r>
              <a:rPr sz="2800" b="1">
                <a:latin typeface="Times New Roman" pitchFamily="18" charset="0"/>
                <a:ea typeface="黑体" pitchFamily="2" charset="-122"/>
              </a:rPr>
              <a:t>）。</a:t>
            </a:r>
            <a:r>
              <a:rPr sz="2800" b="1">
                <a:ea typeface="黑体" pitchFamily="2" charset="-122"/>
              </a:rPr>
              <a:t> </a:t>
            </a:r>
            <a:endParaRPr sz="2800" b="1">
              <a:ea typeface="黑体" pitchFamily="2" charset="-122"/>
            </a:endParaRPr>
          </a:p>
          <a:p>
            <a:pPr lvl="3">
              <a:lnSpc>
                <a:spcPct val="90000"/>
              </a:lnSpc>
            </a:pPr>
            <a:r>
              <a:rPr b="1">
                <a:ea typeface="黑体" pitchFamily="2" charset="-122"/>
              </a:rPr>
              <a:t>如等离子彩电的降价，宝马降价2%，晨报降价2%。</a:t>
            </a:r>
            <a:endParaRPr b="1">
              <a:ea typeface="黑体" pitchFamily="2" charset="-122"/>
            </a:endParaRPr>
          </a:p>
          <a:p>
            <a:pPr lvl="3">
              <a:lnSpc>
                <a:spcPct val="90000"/>
              </a:lnSpc>
            </a:pPr>
            <a:r>
              <a:rPr b="1">
                <a:ea typeface="黑体" pitchFamily="2" charset="-122"/>
              </a:rPr>
              <a:t>但韦伯定律只能在有限范围内工作：10元价格降低到9.99元</a:t>
            </a:r>
            <a:endParaRPr b="1">
              <a:ea typeface="黑体" pitchFamily="2" charset="-122"/>
            </a:endParaRPr>
          </a:p>
          <a:p>
            <a:pPr lvl="0">
              <a:lnSpc>
                <a:spcPct val="90000"/>
              </a:lnSpc>
              <a:buNone/>
            </a:pPr>
            <a:endParaRPr sz="2800" b="1">
              <a:ea typeface="黑体" pitchFamily="2" charset="-122"/>
            </a:endParaRPr>
          </a:p>
          <a:p>
            <a:pPr lvl="0">
              <a:lnSpc>
                <a:spcPct val="90000"/>
              </a:lnSpc>
              <a:buNone/>
            </a:pPr>
            <a:endParaRPr sz="2800" b="1">
              <a:ea typeface="黑体" pitchFamily="2" charset="-122"/>
            </a:endParaRPr>
          </a:p>
        </p:txBody>
      </p:sp>
      <p:sp>
        <p:nvSpPr>
          <p:cNvPr id="66564"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66565" name="Footer Placeholder 4"/>
          <p:cNvSpPr>
            <a:spLocks noGrp="1"/>
          </p:cNvSpPr>
          <p:nvPr>
            <p:ph type="ftr" sz="quarter" idx="3"/>
          </p:nvPr>
        </p:nvSpPr>
        <p:spPr/>
        <p:txBody>
          <a:bodyPr/>
          <a:lstStyle/>
          <a:p>
            <a:pPr lvl="0" algn="ctr">
              <a:spcBef>
                <a:spcPct val="50000"/>
              </a:spcBef>
            </a:pPr>
            <a:fld id="{594406A9-0C2D-4CDE-8C5C-21945D5182BC}" type="footer">
              <a:rPr sz="1400">
                <a:latin typeface="Impact" pitchFamily="34" charset="0"/>
              </a:rPr>
              <a:t/>
            </a:fld>
            <a:endParaRPr sz="1400">
              <a:latin typeface="Impact" pitchFamily="34" charset="0"/>
            </a:endParaRPr>
          </a:p>
        </p:txBody>
      </p:sp>
      <p:sp>
        <p:nvSpPr>
          <p:cNvPr id="66566" name="TextBox 66565"/>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10"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endParaRPr b="1">
              <a:ea typeface="黑体" pitchFamily="2" charset="-122"/>
            </a:endParaRPr>
          </a:p>
        </p:txBody>
      </p:sp>
      <p:sp>
        <p:nvSpPr>
          <p:cNvPr id="68611" name=""/>
          <p:cNvSpPr/>
          <p:nvPr>
            <p:ph type="body" idx="4294967295"/>
          </p:nvPr>
        </p:nvSpPr>
        <p:spPr>
          <a:xfrm>
            <a:off x="12954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buNone/>
            </a:pPr>
            <a:r>
              <a:rPr sz="2800" b="1">
                <a:ea typeface="黑体" pitchFamily="2" charset="-122"/>
              </a:rPr>
              <a:t>4、感觉与企业营销活动</a:t>
            </a:r>
            <a:endParaRPr sz="2800" b="1">
              <a:ea typeface="黑体" pitchFamily="2" charset="-122"/>
            </a:endParaRPr>
          </a:p>
          <a:p>
            <a:pPr lvl="0">
              <a:buNone/>
            </a:pPr>
            <a:r>
              <a:rPr sz="2800" b="1">
                <a:ea typeface="黑体" pitchFamily="2" charset="-122"/>
              </a:rPr>
              <a:t>（1）提高营业员素质，给消费者留下良好的印象。</a:t>
            </a:r>
            <a:endParaRPr sz="2800" b="1">
              <a:ea typeface="黑体" pitchFamily="2" charset="-122"/>
            </a:endParaRPr>
          </a:p>
          <a:p>
            <a:pPr lvl="0">
              <a:buNone/>
            </a:pPr>
            <a:r>
              <a:rPr sz="2800" b="1">
                <a:ea typeface="黑体" pitchFamily="2" charset="-122"/>
              </a:rPr>
              <a:t>（2）精选商品包装颜色，给消费者以良好的感觉刺激。</a:t>
            </a:r>
            <a:endParaRPr sz="2800" b="1">
              <a:ea typeface="黑体" pitchFamily="2" charset="-122"/>
            </a:endParaRPr>
          </a:p>
          <a:p>
            <a:pPr lvl="0">
              <a:buNone/>
            </a:pPr>
            <a:r>
              <a:rPr sz="2800" b="1">
                <a:ea typeface="黑体" pitchFamily="2" charset="-122"/>
              </a:rPr>
              <a:t>（3）利用现代化宣传手段，增强视听效果。</a:t>
            </a:r>
            <a:endParaRPr sz="2800" b="1">
              <a:ea typeface="黑体" pitchFamily="2" charset="-122"/>
            </a:endParaRPr>
          </a:p>
          <a:p>
            <a:pPr lvl="0">
              <a:buNone/>
            </a:pPr>
            <a:r>
              <a:rPr sz="2800" b="1">
                <a:ea typeface="黑体" pitchFamily="2" charset="-122"/>
              </a:rPr>
              <a:t>（4）给消费者提供良好的适宜刺激。</a:t>
            </a:r>
            <a:endParaRPr sz="2800" b="1">
              <a:ea typeface="黑体" pitchFamily="2" charset="-122"/>
            </a:endParaRPr>
          </a:p>
          <a:p>
            <a:pPr lvl="0">
              <a:buNone/>
            </a:pPr>
            <a:r>
              <a:rPr sz="2800" b="1">
                <a:ea typeface="黑体" pitchFamily="2" charset="-122"/>
              </a:rPr>
              <a:t>（5）利用感觉激发消费者的良好情绪体验。</a:t>
            </a:r>
            <a:endParaRPr sz="2800" b="1">
              <a:ea typeface="黑体" pitchFamily="2" charset="-122"/>
            </a:endParaRPr>
          </a:p>
        </p:txBody>
      </p:sp>
      <p:sp>
        <p:nvSpPr>
          <p:cNvPr id="68612"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68613" name="Footer Placeholder 4"/>
          <p:cNvSpPr>
            <a:spLocks noGrp="1"/>
          </p:cNvSpPr>
          <p:nvPr>
            <p:ph type="ftr" sz="quarter" idx="3"/>
          </p:nvPr>
        </p:nvSpPr>
        <p:spPr/>
        <p:txBody>
          <a:bodyPr/>
          <a:lstStyle/>
          <a:p>
            <a:pPr lvl="0" algn="ctr">
              <a:spcBef>
                <a:spcPct val="50000"/>
              </a:spcBef>
            </a:pPr>
            <a:fld id="{D0F53D8F-ECCD-4757-8DFC-A38C0C982A51}" type="footer">
              <a:rPr sz="1400">
                <a:latin typeface="Impact" pitchFamily="34" charset="0"/>
              </a:rPr>
              <a:t/>
            </a:fld>
            <a:endParaRPr sz="1400">
              <a:latin typeface="Impact" pitchFamily="34" charset="0"/>
            </a:endParaRPr>
          </a:p>
        </p:txBody>
      </p:sp>
      <p:sp>
        <p:nvSpPr>
          <p:cNvPr id="68614" name="TextBox 68613"/>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754"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r>
              <a:rPr b="1">
                <a:ea typeface="黑体" pitchFamily="2" charset="-122"/>
              </a:rPr>
              <a:t>第三节  消费者知觉</a:t>
            </a:r>
            <a:endParaRPr b="1">
              <a:ea typeface="黑体" pitchFamily="2" charset="-122"/>
            </a:endParaRPr>
          </a:p>
        </p:txBody>
      </p:sp>
      <p:sp>
        <p:nvSpPr>
          <p:cNvPr id="74755" name=""/>
          <p:cNvSpPr/>
          <p:nvPr>
            <p:ph type="body" idx="4294967295"/>
          </p:nvPr>
        </p:nvSpPr>
        <p:spPr>
          <a:xfrm>
            <a:off x="12954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buNone/>
            </a:pPr>
            <a:r>
              <a:rPr b="1">
                <a:ea typeface="黑体" pitchFamily="2" charset="-122"/>
              </a:rPr>
              <a:t>一、知觉含义</a:t>
            </a:r>
            <a:endParaRPr b="1">
              <a:ea typeface="黑体" pitchFamily="2" charset="-122"/>
            </a:endParaRPr>
          </a:p>
          <a:p>
            <a:pPr lvl="0">
              <a:buNone/>
            </a:pPr>
            <a:r>
              <a:rPr b="1">
                <a:ea typeface="黑体" pitchFamily="2" charset="-122"/>
              </a:rPr>
              <a:t>        知觉是人脑对直接作用于感觉器官的客观事物的各个部分和属性的整体反映。</a:t>
            </a:r>
            <a:endParaRPr b="1">
              <a:ea typeface="黑体" pitchFamily="2" charset="-122"/>
            </a:endParaRPr>
          </a:p>
          <a:p>
            <a:pPr lvl="0">
              <a:buNone/>
            </a:pPr>
            <a:r>
              <a:rPr b="1">
                <a:ea typeface="黑体" pitchFamily="2" charset="-122"/>
              </a:rPr>
              <a:t>知觉过程图</a:t>
            </a:r>
            <a:endParaRPr b="1">
              <a:ea typeface="黑体" pitchFamily="2" charset="-122"/>
            </a:endParaRPr>
          </a:p>
        </p:txBody>
      </p:sp>
      <p:sp>
        <p:nvSpPr>
          <p:cNvPr id="74756"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74757" name="Footer Placeholder 4"/>
          <p:cNvSpPr>
            <a:spLocks noGrp="1"/>
          </p:cNvSpPr>
          <p:nvPr>
            <p:ph type="ftr" sz="quarter" idx="3"/>
          </p:nvPr>
        </p:nvSpPr>
        <p:spPr/>
        <p:txBody>
          <a:bodyPr/>
          <a:lstStyle/>
          <a:p>
            <a:pPr lvl="0" algn="ctr">
              <a:spcBef>
                <a:spcPct val="50000"/>
              </a:spcBef>
            </a:pPr>
            <a:fld id="{D480A04B-36D1-4FC6-B540-51DB8E277B25}" type="footer">
              <a:rPr sz="1400">
                <a:latin typeface="Impact" pitchFamily="34" charset="0"/>
              </a:rPr>
              <a:t/>
            </a:fld>
            <a:endParaRPr sz="1400">
              <a:latin typeface="Impact" pitchFamily="34" charset="0"/>
            </a:endParaRPr>
          </a:p>
        </p:txBody>
      </p:sp>
      <p:sp>
        <p:nvSpPr>
          <p:cNvPr id="74758" name="TextBox 74757"/>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消费者行为学第三章消费者的感情与认知版共34页，您现在浏览的是第13页!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74755">
                                            <p:txEl>
                                              <p:pRg st="0" end="0"/>
                                            </p:txEl>
                                          </p:spTgt>
                                        </p:tgtEl>
                                        <p:attrNameLst>
                                          <p:attrName>style.visibility</p:attrName>
                                        </p:attrNameLst>
                                      </p:cBhvr>
                                      <p:to>
                                        <p:strVal val="visible"/>
                                      </p:to>
                                    </p:set>
                                    <p:anim calcmode="lin" valueType="num">
                                      <p:cBhvr additive="base">
                                        <p:cTn id="7" dur="500" fill="hold"/>
                                        <p:tgtEl>
                                          <p:spTgt spid="747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4755">
                                            <p:txEl>
                                              <p:pRg st="0" end="0"/>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74755">
                                            <p:txEl>
                                              <p:pRg st="1" end="1"/>
                                            </p:txEl>
                                          </p:spTgt>
                                        </p:tgtEl>
                                        <p:attrNameLst>
                                          <p:attrName>style.visibility</p:attrName>
                                        </p:attrNameLst>
                                      </p:cBhvr>
                                      <p:to>
                                        <p:strVal val="visible"/>
                                      </p:to>
                                    </p:set>
                                    <p:anim calcmode="lin" valueType="num">
                                      <p:cBhvr additive="base">
                                        <p:cTn id="13" dur="500" fill="hold"/>
                                        <p:tgtEl>
                                          <p:spTgt spid="7475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4755">
                                            <p:txEl>
                                              <p:pRg st="1" end="1"/>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74755">
                                            <p:txEl>
                                              <p:pRg st="2" end="2"/>
                                            </p:txEl>
                                          </p:spTgt>
                                        </p:tgtEl>
                                        <p:attrNameLst>
                                          <p:attrName>style.visibility</p:attrName>
                                        </p:attrNameLst>
                                      </p:cBhvr>
                                      <p:to>
                                        <p:strVal val="visible"/>
                                      </p:to>
                                    </p:set>
                                    <p:anim calcmode="lin" valueType="num">
                                      <p:cBhvr additive="base">
                                        <p:cTn id="19" dur="500" fill="hold"/>
                                        <p:tgtEl>
                                          <p:spTgt spid="7475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4755">
                                            <p:txEl>
                                              <p:pRg st="2" end="2"/>
                                            </p:txEl>
                                          </p:spTgt>
                                        </p:tgtEl>
                                        <p:attrNameLst>
                                          <p:attrName>ppt_y</p:attrName>
                                        </p:attrNameLst>
                                      </p:cBhvr>
                                      <p:tavLst>
                                        <p:tav tm="0">
                                          <p:val>
                                            <p:strVal val="#ppt_y"/>
                                          </p:val>
                                        </p:tav>
                                        <p:tav tm="100000">
                                          <p:val>
                                            <p:strVal val="#ppt_y"/>
                                          </p:val>
                                        </p:tav>
                                      </p:tavLst>
                                    </p:anim>
                                  </p:childTnLst>
                                  <p:subTnLst>
                                    <p:audio>
                                      <p:cMediaNode>
                                        <p:cTn repeatDur="-9223372036854775808" display="0" masterRel="sameClick">
                                          <p:stCondLst>
                                            <p:cond evt="onStopAudio" delay="0">
                                              <p:tgtEl>
                                                <p:sldTgt/>
                                              </p:tgtEl>
                                            </p:cond>
                                          </p:st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474"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endParaRPr b="1">
              <a:ea typeface="黑体" pitchFamily="2" charset="-122"/>
            </a:endParaRPr>
          </a:p>
        </p:txBody>
      </p:sp>
      <p:sp>
        <p:nvSpPr>
          <p:cNvPr id="105475" name=""/>
          <p:cNvSpPr/>
          <p:nvPr>
            <p:ph type="body" idx="4294967295"/>
          </p:nvPr>
        </p:nvSpPr>
        <p:spPr>
          <a:xfrm>
            <a:off x="1371600" y="685800"/>
            <a:ext cx="7772400" cy="5867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buNone/>
            </a:pPr>
            <a:r>
              <a:rPr b="1">
                <a:ea typeface="黑体" pitchFamily="2" charset="-122"/>
              </a:rPr>
              <a:t>二、知觉的特征</a:t>
            </a:r>
            <a:endParaRPr b="1">
              <a:ea typeface="黑体" pitchFamily="2" charset="-122"/>
            </a:endParaRPr>
          </a:p>
          <a:p>
            <a:pPr lvl="0">
              <a:buNone/>
            </a:pPr>
            <a:r>
              <a:rPr b="1">
                <a:ea typeface="黑体" pitchFamily="2" charset="-122"/>
              </a:rPr>
              <a:t>（1）知觉的相对性</a:t>
            </a:r>
            <a:endParaRPr b="1">
              <a:ea typeface="黑体" pitchFamily="2" charset="-122"/>
            </a:endParaRPr>
          </a:p>
          <a:p>
            <a:pPr lvl="0">
              <a:buNone/>
            </a:pPr>
            <a:r>
              <a:rPr b="1">
                <a:ea typeface="黑体" pitchFamily="2" charset="-122"/>
              </a:rPr>
              <a:t>（2）知觉的整体性</a:t>
            </a:r>
            <a:endParaRPr b="1">
              <a:ea typeface="黑体" pitchFamily="2" charset="-122"/>
            </a:endParaRPr>
          </a:p>
          <a:p>
            <a:pPr lvl="0">
              <a:buNone/>
            </a:pPr>
            <a:r>
              <a:rPr b="1">
                <a:ea typeface="黑体" pitchFamily="2" charset="-122"/>
              </a:rPr>
              <a:t>（3）知觉的恒常性：亮度恒常性；大小恒常性；形状恒常性；颜色恒常性</a:t>
            </a:r>
            <a:endParaRPr b="1">
              <a:ea typeface="黑体" pitchFamily="2" charset="-122"/>
            </a:endParaRPr>
          </a:p>
          <a:p>
            <a:pPr lvl="0">
              <a:buNone/>
            </a:pPr>
            <a:r>
              <a:rPr b="1">
                <a:ea typeface="黑体" pitchFamily="2" charset="-122"/>
              </a:rPr>
              <a:t>（4）知觉的理解性</a:t>
            </a:r>
            <a:endParaRPr b="1">
              <a:ea typeface="黑体" pitchFamily="2" charset="-122"/>
            </a:endParaRPr>
          </a:p>
          <a:p>
            <a:pPr lvl="0">
              <a:buNone/>
            </a:pPr>
            <a:r>
              <a:rPr b="1">
                <a:ea typeface="黑体" pitchFamily="2" charset="-122"/>
              </a:rPr>
              <a:t>（5）统觉：知觉的内容和性质不仅与客体有关，而且受到人的主观状态的影响，依赖于个人的知识经验、情绪及个体的一般倾向，这种依赖性称为统觉。</a:t>
            </a:r>
            <a:endParaRPr b="1">
              <a:ea typeface="黑体" pitchFamily="2" charset="-122"/>
            </a:endParaRPr>
          </a:p>
          <a:p>
            <a:pPr lvl="0">
              <a:buNone/>
            </a:pPr>
            <a:endParaRPr b="1">
              <a:ea typeface="黑体" pitchFamily="2" charset="-122"/>
            </a:endParaRPr>
          </a:p>
          <a:p>
            <a:pPr lvl="0">
              <a:buNone/>
            </a:pPr>
            <a:endParaRPr b="1">
              <a:ea typeface="黑体" pitchFamily="2" charset="-122"/>
            </a:endParaRPr>
          </a:p>
          <a:p>
            <a:pPr lvl="0">
              <a:buNone/>
            </a:pPr>
            <a:endParaRPr b="1">
              <a:ea typeface="黑体" pitchFamily="2" charset="-122"/>
            </a:endParaRPr>
          </a:p>
        </p:txBody>
      </p:sp>
      <p:sp>
        <p:nvSpPr>
          <p:cNvPr id="105476"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105477" name="Footer Placeholder 4"/>
          <p:cNvSpPr>
            <a:spLocks noGrp="1"/>
          </p:cNvSpPr>
          <p:nvPr>
            <p:ph type="ftr" sz="quarter" idx="3"/>
          </p:nvPr>
        </p:nvSpPr>
        <p:spPr/>
        <p:txBody>
          <a:bodyPr/>
          <a:lstStyle/>
          <a:p>
            <a:pPr lvl="0" algn="ctr">
              <a:spcBef>
                <a:spcPct val="50000"/>
              </a:spcBef>
            </a:pPr>
            <a:fld id="{258FEF81-744E-45EF-BFCD-F2E310ADD319}" type="footer">
              <a:rPr sz="1400">
                <a:latin typeface="Impact" pitchFamily="34" charset="0"/>
              </a:rPr>
              <a:t/>
            </a:fld>
            <a:endParaRPr sz="1400">
              <a:latin typeface="Impact" pitchFamily="34" charset="0"/>
            </a:endParaRPr>
          </a:p>
        </p:txBody>
      </p:sp>
      <p:sp>
        <p:nvSpPr>
          <p:cNvPr id="105478" name="TextBox 105477"/>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826" name=""/>
          <p:cNvSpPr/>
          <p:nvPr>
            <p:ph type="title"/>
          </p:nvPr>
        </p:nvSpPr>
        <p:spPr>
          <a:xfrm>
            <a:off x="1295400" y="6096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endParaRPr b="1">
              <a:ea typeface="黑体" pitchFamily="2" charset="-122"/>
            </a:endParaRPr>
          </a:p>
        </p:txBody>
      </p:sp>
      <p:pic>
        <p:nvPicPr>
          <p:cNvPr id="77828" name=""/>
          <p:cNvPicPr/>
          <p:nvPr>
            <p:ph type="body" idx="4294967295"/>
          </p:nvPr>
        </p:nvPicPr>
        <p:blipFill>
          <a:blip r:embed="rId2"/>
          <a:stretch>
            <a:fillRect/>
          </a:stretch>
        </p:blipFill>
        <p:spPr>
          <a:xfrm>
            <a:off x="1600200" y="-1219200"/>
            <a:ext cx="7162800" cy="7848600"/>
          </a:xfrm>
          <a:prstGeom prst="rect">
            <a:avLst/>
          </a:prstGeom>
          <a:noFill/>
          <a:ln>
            <a:miter lim="800000"/>
          </a:ln>
        </p:spPr>
      </p:pic>
      <p:sp>
        <p:nvSpPr>
          <p:cNvPr id="77829" name=""/>
          <p:cNvSpPr/>
          <p:nvPr>
            <p:ph type="body" idx="4294967295"/>
          </p:nvPr>
        </p:nvSpPr>
        <p:spPr>
          <a:xfrm>
            <a:off x="12954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endParaRPr b="1"/>
          </a:p>
        </p:txBody>
      </p:sp>
      <p:sp>
        <p:nvSpPr>
          <p:cNvPr id="77830"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77831" name="Footer Placeholder 4"/>
          <p:cNvSpPr>
            <a:spLocks noGrp="1"/>
          </p:cNvSpPr>
          <p:nvPr>
            <p:ph type="ftr" sz="quarter" idx="3"/>
          </p:nvPr>
        </p:nvSpPr>
        <p:spPr/>
        <p:txBody>
          <a:bodyPr/>
          <a:lstStyle/>
          <a:p>
            <a:pPr lvl="0" algn="ctr">
              <a:spcBef>
                <a:spcPct val="50000"/>
              </a:spcBef>
            </a:pPr>
            <a:fld id="{D7DDEFE3-4C99-477A-8BE5-71B4495C3399}" type="footer">
              <a:rPr sz="1400">
                <a:latin typeface="Impact" pitchFamily="34" charset="0"/>
              </a:rPr>
              <a:t/>
            </a:fld>
            <a:endParaRPr sz="1400">
              <a:latin typeface="Impact" pitchFamily="34" charset="0"/>
            </a:endParaRPr>
          </a:p>
        </p:txBody>
      </p:sp>
      <p:sp>
        <p:nvSpPr>
          <p:cNvPr id="77832" name="TextBox 77831"/>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9506" name=""/>
          <p:cNvSpPr/>
          <p:nvPr>
            <p:ph type="title"/>
          </p:nvPr>
        </p:nvSpPr>
        <p:spPr>
          <a:xfrm>
            <a:off x="1371600" y="-242888"/>
            <a:ext cx="7772400" cy="1125538"/>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r>
              <a:rPr sz="2800" b="1">
                <a:ea typeface="黑体" pitchFamily="2" charset="-122"/>
              </a:rPr>
              <a:t>消费者的感觉（续）</a:t>
            </a:r>
            <a:endParaRPr sz="2800" b="1">
              <a:ea typeface="黑体" pitchFamily="2" charset="-122"/>
            </a:endParaRPr>
          </a:p>
        </p:txBody>
      </p:sp>
      <p:sp>
        <p:nvSpPr>
          <p:cNvPr id="149507" name=""/>
          <p:cNvSpPr/>
          <p:nvPr>
            <p:ph type="body" idx="4294967295"/>
          </p:nvPr>
        </p:nvSpPr>
        <p:spPr>
          <a:xfrm>
            <a:off x="323850" y="476250"/>
            <a:ext cx="8820150" cy="63817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r>
              <a:rPr sz="2800" b="1">
                <a:ea typeface="黑体" pitchFamily="2" charset="-122"/>
              </a:rPr>
              <a:t>阈下知觉与阈下广告</a:t>
            </a:r>
            <a:endParaRPr sz="2800" b="1">
              <a:ea typeface="黑体" pitchFamily="2" charset="-122"/>
            </a:endParaRPr>
          </a:p>
          <a:p>
            <a:pPr lvl="1"/>
            <a:r>
              <a:rPr sz="2400" b="1">
                <a:latin typeface="Times New Roman" pitchFamily="18" charset="0"/>
                <a:ea typeface="黑体" pitchFamily="2" charset="-122"/>
              </a:rPr>
              <a:t>阈下知觉：在听觉、视觉或其他感觉阈限值之下产生的知觉。</a:t>
            </a:r>
            <a:endParaRPr sz="2400" b="1">
              <a:latin typeface="Times New Roman" pitchFamily="18" charset="0"/>
              <a:ea typeface="黑体" pitchFamily="2" charset="-122"/>
            </a:endParaRPr>
          </a:p>
          <a:p>
            <a:pPr lvl="1"/>
            <a:r>
              <a:rPr sz="2400" b="1">
                <a:latin typeface="Times New Roman" pitchFamily="18" charset="0"/>
                <a:ea typeface="黑体" pitchFamily="2" charset="-122"/>
              </a:rPr>
              <a:t>阈下广告：在其他媒介背景上呈现极微弱或极短暂的广告信息，如在电影中快速闪现某产品的信息。其设想是，消费者虽然没有意识到广告的出现，但能够受到广告信息的影响。</a:t>
            </a:r>
            <a:endParaRPr sz="2400" b="1">
              <a:latin typeface="Times New Roman" pitchFamily="18" charset="0"/>
              <a:ea typeface="黑体" pitchFamily="2" charset="-122"/>
            </a:endParaRPr>
          </a:p>
          <a:p>
            <a:pPr lvl="2"/>
            <a:r>
              <a:rPr b="1">
                <a:latin typeface="Times New Roman" pitchFamily="18" charset="0"/>
                <a:ea typeface="黑体" pitchFamily="2" charset="-122"/>
              </a:rPr>
              <a:t>最早产生这一想法的是美国的一家电影院老板，此人名叫詹姆斯·维克瑞（James Vicary）。20世纪50年代末，他在放影电影时在银幕上打出“喝可口可乐，吃爆玉米花”的字样，由于这些文字只是一闪而过，观众根本就没有察觉到。但是，他声称此举使电影院中可口可乐的销售提高了17%，爆米花的销售提高了58%。</a:t>
            </a:r>
            <a:endParaRPr b="1">
              <a:latin typeface="Times New Roman" pitchFamily="18" charset="0"/>
              <a:ea typeface="黑体" pitchFamily="2" charset="-122"/>
            </a:endParaRPr>
          </a:p>
          <a:p>
            <a:pPr lvl="2"/>
            <a:r>
              <a:rPr b="1">
                <a:latin typeface="Times New Roman" pitchFamily="18" charset="0"/>
                <a:ea typeface="黑体" pitchFamily="2" charset="-122"/>
              </a:rPr>
              <a:t>但后来的研究并没有支持这一声明。</a:t>
            </a:r>
            <a:endParaRPr b="1">
              <a:latin typeface="Times New Roman" pitchFamily="18" charset="0"/>
              <a:ea typeface="黑体" pitchFamily="2" charset="-122"/>
            </a:endParaRPr>
          </a:p>
          <a:p>
            <a:pPr lvl="1"/>
            <a:r>
              <a:rPr sz="2400" b="1">
                <a:latin typeface="Times New Roman" pitchFamily="18" charset="0"/>
                <a:ea typeface="黑体" pitchFamily="2" charset="-122"/>
              </a:rPr>
              <a:t>同时有人警告，试图使用阈下广告控制消费者可能是十分危险的。 </a:t>
            </a:r>
            <a:r>
              <a:rPr sz="2400" b="1">
                <a:ea typeface="黑体" pitchFamily="2" charset="-122"/>
              </a:rPr>
              <a:t> </a:t>
            </a:r>
            <a:endParaRPr sz="2400" b="1">
              <a:ea typeface="黑体" pitchFamily="2" charset="-122"/>
            </a:endParaRPr>
          </a:p>
        </p:txBody>
      </p:sp>
      <p:sp>
        <p:nvSpPr>
          <p:cNvPr id="149508"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149509" name="Footer Placeholder 4"/>
          <p:cNvSpPr>
            <a:spLocks noGrp="1"/>
          </p:cNvSpPr>
          <p:nvPr>
            <p:ph type="ftr" sz="quarter" idx="3"/>
          </p:nvPr>
        </p:nvSpPr>
        <p:spPr/>
        <p:txBody>
          <a:bodyPr/>
          <a:lstStyle/>
          <a:p>
            <a:pPr lvl="0" algn="ctr">
              <a:spcBef>
                <a:spcPct val="50000"/>
              </a:spcBef>
            </a:pPr>
            <a:fld id="{FCF7F53B-AA15-4122-BEB4-8BF3D2F2E932}" type="footer">
              <a:rPr sz="1400">
                <a:latin typeface="Impact" pitchFamily="34" charset="0"/>
              </a:rPr>
              <a:t/>
            </a:fld>
            <a:endParaRPr sz="1400">
              <a:latin typeface="Impact" pitchFamily="34" charset="0"/>
            </a:endParaRPr>
          </a:p>
        </p:txBody>
      </p:sp>
      <p:sp>
        <p:nvSpPr>
          <p:cNvPr id="149510" name="TextBox 149509"/>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9266" name=""/>
          <p:cNvSpPr/>
          <p:nvPr>
            <p:ph type="title"/>
          </p:nvPr>
        </p:nvSpPr>
        <p:spPr>
          <a:xfrm>
            <a:off x="1371600" y="838200"/>
            <a:ext cx="7772400" cy="11430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Impact" pitchFamily="34" charset="0"/>
                <a:ea typeface="宋体" pitchFamily="2" charset="-122"/>
              </a:defRPr>
            </a:lvl1pPr>
          </a:lstStyle>
          <a:p>
            <a:pPr lvl="0"/>
            <a:r>
              <a:rPr b="1">
                <a:ea typeface="黑体" pitchFamily="2" charset="-122"/>
              </a:rPr>
              <a:t>针对不同信息搜寻行为的营销策略</a:t>
            </a:r>
            <a:endParaRPr b="1">
              <a:ea typeface="黑体" pitchFamily="2" charset="-122"/>
            </a:endParaRPr>
          </a:p>
        </p:txBody>
      </p:sp>
      <p:sp>
        <p:nvSpPr>
          <p:cNvPr id="139267" name=""/>
          <p:cNvSpPr/>
          <p:nvPr>
            <p:ph type="body" idx="4294967295"/>
          </p:nvPr>
        </p:nvSpPr>
        <p:spPr>
          <a:xfrm>
            <a:off x="1371600" y="2362200"/>
            <a:ext cx="7772400" cy="4495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1" lang="zh-CN" altLang="en-US" sz="3200" b="0" i="0" u="none" baseline="0">
                <a:solidFill>
                  <a:schemeClr val="tx1"/>
                </a:solidFill>
                <a:latin typeface="Impact"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Impact"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Impact"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Impact" pitchFamily="34" charset="0"/>
                <a:ea typeface="宋体" pitchFamily="2" charset="-122"/>
              </a:defRPr>
            </a:lvl5pPr>
          </a:lstStyle>
          <a:p>
            <a:pPr lvl="0">
              <a:buNone/>
            </a:pPr>
            <a:r>
              <a:rPr sz="2800" b="1">
                <a:ea typeface="黑体" pitchFamily="2" charset="-122"/>
              </a:rPr>
              <a:t>   消极地搜寻信息                   积极地搜寻信息</a:t>
            </a:r>
            <a:endParaRPr sz="2800" b="1">
              <a:ea typeface="黑体" pitchFamily="2" charset="-122"/>
            </a:endParaRPr>
          </a:p>
          <a:p>
            <a:pPr lvl="0"/>
            <a:endParaRPr sz="2800" b="1">
              <a:ea typeface="黑体" pitchFamily="2" charset="-122"/>
            </a:endParaRPr>
          </a:p>
          <a:p>
            <a:pPr lvl="0">
              <a:buNone/>
            </a:pPr>
            <a:r>
              <a:rPr sz="2800" b="1">
                <a:ea typeface="黑体" pitchFamily="2" charset="-122"/>
              </a:rPr>
              <a:t>   使用重复的广告                   经常改变信息内容</a:t>
            </a:r>
            <a:endParaRPr sz="2800" b="1">
              <a:ea typeface="黑体" pitchFamily="2" charset="-122"/>
            </a:endParaRPr>
          </a:p>
          <a:p>
            <a:pPr lvl="0">
              <a:buNone/>
            </a:pPr>
            <a:r>
              <a:rPr sz="2800" b="1">
                <a:ea typeface="黑体" pitchFamily="2" charset="-122"/>
              </a:rPr>
              <a:t>   使用电视                                    使用印刷媒体</a:t>
            </a:r>
            <a:endParaRPr sz="2800" b="1">
              <a:ea typeface="黑体" pitchFamily="2" charset="-122"/>
            </a:endParaRPr>
          </a:p>
          <a:p>
            <a:pPr lvl="0">
              <a:buNone/>
            </a:pPr>
            <a:r>
              <a:rPr sz="2800" b="1">
                <a:ea typeface="黑体" pitchFamily="2" charset="-122"/>
              </a:rPr>
              <a:t>   重点在于价格促销             重点在于广告</a:t>
            </a:r>
            <a:endParaRPr sz="2800" b="1">
              <a:ea typeface="黑体" pitchFamily="2" charset="-122"/>
            </a:endParaRPr>
          </a:p>
          <a:p>
            <a:pPr lvl="0">
              <a:buNone/>
            </a:pPr>
            <a:r>
              <a:rPr sz="2800" b="1">
                <a:ea typeface="黑体" pitchFamily="2" charset="-122"/>
              </a:rPr>
              <a:t>   强调店内营销刺激             强调进入商店前的营销</a:t>
            </a:r>
            <a:endParaRPr sz="2800" b="1">
              <a:ea typeface="黑体" pitchFamily="2" charset="-122"/>
            </a:endParaRPr>
          </a:p>
          <a:p>
            <a:pPr lvl="0"/>
            <a:endParaRPr sz="2800" b="1">
              <a:ea typeface="黑体" pitchFamily="2" charset="-122"/>
            </a:endParaRPr>
          </a:p>
          <a:p>
            <a:pPr lvl="0"/>
            <a:endParaRPr sz="2800" b="1">
              <a:ea typeface="黑体" pitchFamily="2" charset="-122"/>
            </a:endParaRPr>
          </a:p>
        </p:txBody>
      </p:sp>
      <p:cxnSp>
        <p:nvCxnSpPr>
          <p:cNvPr id="139268" name=""/>
          <p:cNvCxnSpPr/>
          <p:nvPr/>
        </p:nvCxnSpPr>
        <p:spPr>
          <a:xfrm>
            <a:off x="1447800" y="3124200"/>
            <a:ext cx="7391400" cy="0"/>
          </a:xfrm>
          <a:prstGeom prst="line">
            <a:avLst/>
          </a:prstGeom>
          <a:noFill/>
          <a:ln>
            <a:solidFill>
              <a:schemeClr val="tx1"/>
            </a:solidFill>
            <a:miter lim="800000"/>
          </a:ln>
        </p:spPr>
      </p:cxnSp>
      <p:cxnSp>
        <p:nvCxnSpPr>
          <p:cNvPr id="139269" name=""/>
          <p:cNvCxnSpPr/>
          <p:nvPr/>
        </p:nvCxnSpPr>
        <p:spPr>
          <a:xfrm>
            <a:off x="1371600" y="2286000"/>
            <a:ext cx="7467600" cy="0"/>
          </a:xfrm>
          <a:prstGeom prst="line">
            <a:avLst/>
          </a:prstGeom>
          <a:noFill/>
          <a:ln>
            <a:solidFill>
              <a:schemeClr val="tx1"/>
            </a:solidFill>
            <a:miter lim="800000"/>
          </a:ln>
        </p:spPr>
      </p:cxnSp>
      <p:cxnSp>
        <p:nvCxnSpPr>
          <p:cNvPr id="139270" name=""/>
          <p:cNvCxnSpPr/>
          <p:nvPr/>
        </p:nvCxnSpPr>
        <p:spPr>
          <a:xfrm>
            <a:off x="965200" y="5562600"/>
            <a:ext cx="8077200" cy="0"/>
          </a:xfrm>
          <a:prstGeom prst="line">
            <a:avLst/>
          </a:prstGeom>
          <a:noFill/>
          <a:ln>
            <a:solidFill>
              <a:schemeClr val="tx1"/>
            </a:solidFill>
            <a:miter lim="800000"/>
          </a:ln>
        </p:spPr>
      </p:cxnSp>
      <p:sp>
        <p:nvSpPr>
          <p:cNvPr id="139271" name="Date Placeholder 3"/>
          <p:cNvSpPr>
            <a:spLocks noGrp="1"/>
          </p:cNvSpPr>
          <p:nvPr>
            <p:ph type="dt" sz="half" idx="2"/>
          </p:nvPr>
        </p:nvSpPr>
        <p:spPr/>
        <p:txBody>
          <a:bodyPr/>
          <a:lstStyle/>
          <a:p>
            <a:pPr lvl="0">
              <a:spcBef>
                <a:spcPct val="50000"/>
              </a:spcBef>
            </a:pPr>
            <a:endParaRPr sz="1400">
              <a:latin typeface="Impact" pitchFamily="34" charset="0"/>
            </a:endParaRPr>
          </a:p>
        </p:txBody>
      </p:sp>
      <p:sp>
        <p:nvSpPr>
          <p:cNvPr id="139272" name="Footer Placeholder 4"/>
          <p:cNvSpPr>
            <a:spLocks noGrp="1"/>
          </p:cNvSpPr>
          <p:nvPr>
            <p:ph type="ftr" sz="quarter" idx="3"/>
          </p:nvPr>
        </p:nvSpPr>
        <p:spPr/>
        <p:txBody>
          <a:bodyPr/>
          <a:lstStyle/>
          <a:p>
            <a:pPr lvl="0" algn="ctr">
              <a:spcBef>
                <a:spcPct val="50000"/>
              </a:spcBef>
            </a:pPr>
            <a:fld id="{B892EDCC-2D6D-478D-9D3A-D111F0A14611}" type="footer">
              <a:rPr sz="1400">
                <a:latin typeface="Impact" pitchFamily="34" charset="0"/>
              </a:rPr>
              <a:t/>
            </a:fld>
            <a:endParaRPr sz="1400">
              <a:latin typeface="Impact" pitchFamily="34" charset="0"/>
            </a:endParaRPr>
          </a:p>
        </p:txBody>
      </p:sp>
      <p:sp>
        <p:nvSpPr>
          <p:cNvPr id="139273" name="TextBox 139272"/>
          <p:cNvSpPr txBox="1"/>
          <p:nvPr/>
        </p:nvSpPr>
        <p:spPr>
          <a:xfrm flipH="1">
            <a:off x="0" y="0"/>
            <a:ext cx="0" cy="0"/>
          </a:xfrm>
          <a:prstGeom prst="rect">
            <a:avLst/>
          </a:prstGeom>
          <a:noFill/>
        </p:spPr>
        <p:txBody>
          <a:bodyPr wrap="none">
            <a:spAutoFit/>
          </a:bodyPr>
          <a:lstStyle>
            <a:defPPr algn="l" rtl="0" eaLnBrk="1" hangingPunct="1">
              <a:defRPr kumimoji="1" lang="zh-CN" altLang="en-US"/>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消费者行为学第三章消费者的感情与认知版共34页，您现在浏览的是第17页!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https://d.book118.com/668102014116006030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彩晕型模板">
  <a:themeElements>
    <a:clrScheme name="">
      <a:dk1>
        <a:srgbClr val="FFFFFF"/>
      </a:dk1>
      <a:lt1>
        <a:srgbClr val="003300"/>
      </a:lt1>
      <a:dk2>
        <a:srgbClr val="FFCC99"/>
      </a:dk2>
      <a:lt2>
        <a:srgbClr val="CC00CC"/>
      </a:lt2>
      <a:accent1>
        <a:srgbClr val="99FF99"/>
      </a:accent1>
      <a:accent2>
        <a:srgbClr val="CC66FF"/>
      </a:accent2>
      <a:accent3>
        <a:srgbClr val="9BBB59"/>
      </a:accent3>
      <a:accent4>
        <a:srgbClr val="8064A2"/>
      </a:accent4>
      <a:accent5>
        <a:srgbClr val="4BACC6"/>
      </a:accent5>
      <a:accent6>
        <a:srgbClr val="F79646"/>
      </a:accent6>
      <a:hlink>
        <a:srgbClr val="FF99CC"/>
      </a:hlink>
      <a:folHlink>
        <a:srgbClr val="0066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6600CC"/>
        </a:dk1>
        <a:lt1>
          <a:srgbClr val="FFFFFF"/>
        </a:lt1>
        <a:dk2>
          <a:srgbClr val="000000"/>
        </a:dk2>
        <a:lt2>
          <a:srgbClr val="CCECFF"/>
        </a:lt2>
        <a:accent1>
          <a:srgbClr val="00FFCC"/>
        </a:accent1>
        <a:accent2>
          <a:srgbClr val="9933FF"/>
        </a:accent2>
        <a:accent3>
          <a:srgbClr val="9BBB59"/>
        </a:accent3>
        <a:accent4>
          <a:srgbClr val="8064A2"/>
        </a:accent4>
        <a:accent5>
          <a:srgbClr val="4BACC6"/>
        </a:accent5>
        <a:accent6>
          <a:srgbClr val="F79646"/>
        </a:accent6>
        <a:hlink>
          <a:srgbClr val="660066"/>
        </a:hlink>
        <a:folHlink>
          <a:srgbClr val="006699"/>
        </a:folHlink>
      </a:clrScheme>
    </a:extraClrScheme>
    <a:extraClrScheme>
      <a:clrScheme name="">
        <a:dk1>
          <a:srgbClr val="FFFFFF"/>
        </a:dk1>
        <a:lt1>
          <a:srgbClr val="660066"/>
        </a:lt1>
        <a:dk2>
          <a:srgbClr val="FFCC99"/>
        </a:dk2>
        <a:lt2>
          <a:srgbClr val="FF00FF"/>
        </a:lt2>
        <a:accent1>
          <a:srgbClr val="99FF99"/>
        </a:accent1>
        <a:accent2>
          <a:srgbClr val="CC66FF"/>
        </a:accent2>
        <a:accent3>
          <a:srgbClr val="9BBB59"/>
        </a:accent3>
        <a:accent4>
          <a:srgbClr val="8064A2"/>
        </a:accent4>
        <a:accent5>
          <a:srgbClr val="4BACC6"/>
        </a:accent5>
        <a:accent6>
          <a:srgbClr val="F79646"/>
        </a:accent6>
        <a:hlink>
          <a:srgbClr val="FF99CC"/>
        </a:hlink>
        <a:folHlink>
          <a:srgbClr val="006600"/>
        </a:folHlink>
      </a:clrScheme>
    </a:extraClrScheme>
    <a:extraClrScheme>
      <a:clrScheme name="">
        <a:dk1>
          <a:srgbClr val="FFFFFF"/>
        </a:dk1>
        <a:lt1>
          <a:srgbClr val="000000"/>
        </a:lt1>
        <a:dk2>
          <a:srgbClr val="393939"/>
        </a:dk2>
        <a:lt2>
          <a:srgbClr val="000000"/>
        </a:lt2>
        <a:accent1>
          <a:srgbClr val="CBCBCB"/>
        </a:accent1>
        <a:accent2>
          <a:srgbClr val="868686"/>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CC0099"/>
        </a:dk1>
        <a:lt1>
          <a:srgbClr val="FFFFFF"/>
        </a:lt1>
        <a:dk2>
          <a:srgbClr val="000000"/>
        </a:dk2>
        <a:lt2>
          <a:srgbClr val="FFCCFF"/>
        </a:lt2>
        <a:accent1>
          <a:srgbClr val="00FF00"/>
        </a:accent1>
        <a:accent2>
          <a:srgbClr val="9933FF"/>
        </a:accent2>
        <a:accent3>
          <a:srgbClr val="9BBB59"/>
        </a:accent3>
        <a:accent4>
          <a:srgbClr val="8064A2"/>
        </a:accent4>
        <a:accent5>
          <a:srgbClr val="4BACC6"/>
        </a:accent5>
        <a:accent6>
          <a:srgbClr val="F79646"/>
        </a:accent6>
        <a:hlink>
          <a:srgbClr val="660066"/>
        </a:hlink>
        <a:folHlink>
          <a:srgbClr val="00660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18</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18</vt:i4>
      </vt:variant>
    </vt:vector>
  </HeadingPairs>
  <TitlesOfParts>
    <vt:vector baseType="lpstr" size="25">
      <vt:lpstr>Arial</vt:lpstr>
      <vt:lpstr>Calibri</vt:lpstr>
      <vt:lpstr>Times New Roman</vt:lpstr>
      <vt:lpstr>宋体</vt:lpstr>
      <vt:lpstr>Impact</vt:lpstr>
      <vt:lpstr>黑体</vt:lpstr>
      <vt:lpstr>Office Theme</vt:lpstr>
      <vt:lpstr>第三章  消费者的意识、感觉与知觉</vt:lpstr>
      <vt:lpstr>PowerPoint Presentation</vt:lpstr>
      <vt:lpstr>节  消费者的意识</vt:lpstr>
      <vt:lpstr>PowerPoint Presentation</vt:lpstr>
      <vt:lpstr>PowerPoint Presentation</vt:lpstr>
      <vt:lpstr>PowerPoint Presentation</vt:lpstr>
      <vt:lpstr>PowerPoint Presentation</vt:lpstr>
      <vt:lpstr>视觉刺激与感情反应</vt:lpstr>
      <vt:lpstr>听觉刺激与感情反应</vt:lpstr>
      <vt:lpstr>味觉刺激与感情反应</vt:lpstr>
      <vt:lpstr>PowerPoint Presentation</vt:lpstr>
      <vt:lpstr>PowerPoint Presentation</vt:lpstr>
      <vt:lpstr>第三节  消费者知觉</vt:lpstr>
      <vt:lpstr>PowerPoint Presentation</vt:lpstr>
      <vt:lpstr>PowerPoint Presentation</vt:lpstr>
      <vt:lpstr>消费者的感觉（续）</vt:lpstr>
      <vt:lpstr>针对不同信息搜寻行为的营销策略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2024-09-07T08:17:21.911</cp:lastPrinted>
  <dcterms:created xsi:type="dcterms:W3CDTF">2024-09-07T00:17:21Z</dcterms:created>
  <dcterms:modified xsi:type="dcterms:W3CDTF">2024-09-07T00:17:23Z</dcterms:modified>
</cp:coreProperties>
</file>