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831E6-6723-4522-AA92-85E479E57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B05B8-A976-48A7-875F-E9C989147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0873E-D00D-45E8-B08E-1A267C6B9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012A37-ECFF-4FD2-B919-1F5077E6B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A1C597-1C56-4D86-BE9E-FCFBEB500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CA5809-30EB-496A-894E-B3E720E99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78E33A-742A-4338-B9F2-258ADBE37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7F29DB-7E3F-4531-BD36-8C8917710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5D1B9-A486-4238-8474-081E0FA5A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4E88A9-654B-45CA-99FA-BB5BE6AA5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F543E-7A16-462E-8183-C8E41D138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03026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腾讯公司竞争战略分析与竞争性市场战略分析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腾讯公司概况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腾讯公司竞争战略分析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竞争性市场战略分析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腾讯公司竞争优势与劣势评估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24" r="125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分析腾讯公司当前所处的市场环境，以及面临的竞争态势。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探讨腾讯公司的竞争战略，以及这些战略如何帮助公司在竞争激烈的市场中保持领先地位。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评估腾讯公司的未来发展方向和潜在风险。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本报告将涵盖腾讯公司的历史发展、现状以及未来趋势。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将重点分析腾讯公司的竞争战略，包括其在各个业务领域的布局、优势以及挑战。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还将涉及腾讯公司与竞争对手的对比分析，以及行业的市场格局和趋势。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腾讯公司概况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公司简介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腾讯公司（Tencent）是中国最大的互联网科技公司之一，成立于1998年，总部位于深圳。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腾讯公司以社交软件起家，逐渐发展成为拥有多元化业务的科技巨头，旗下业务涵盖社交、游戏、金融、广告、云计算等多个领域。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游戏业务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腾讯是全球最大的游戏公司之一，旗下拥有多款热门游戏，如《王者荣耀》、《英雄联盟》等。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社交业务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腾讯旗下的微信和QQ是中国最受欢迎的社交软件，拥有数十亿用户，提供了社交、沟通、娱乐等多种功能。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金融业务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腾讯通过微信支付、腾讯云金融等提供了广泛的金融服务，包括支付、理财、保险、贷款等。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云计算业务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腾讯云是腾讯旗下的云计算服务平台，为企业和个人提供云计算、大数据、人工智能等技术解决方案。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广告业务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腾讯拥有庞大的用户群体和广告资源，通过广告平台为广告主提供精准的广告投放服务。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1998年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腾讯公司成立，推出即时通讯软件OICQ（后更名为QQ）。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2004年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腾讯在香港上市，成为首家在香港上市的互联网公司。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2011年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微信诞生，迅速成为中国最受欢迎的社交软件之一。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2013年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腾讯开始进入游戏领域，收购和开发了多款热门游戏。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2016年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腾讯提出“连接一切”战略，加速在各个领域的布局和拓展。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2020年至今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腾讯持续加大在云计算、人工智能等领域的投入，推动数字化转型和创新发展。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云计算、大数据等技术的不断发展，为腾讯公司提供了强大的技术支持和数据驱动力，有助于提升公司的竞争力和创新能力。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云计算、大数据等技术的广泛应用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随着互联网的普及和技术的不断进步，互联网行业正处于快速发展阶段，为腾讯公司提供了广阔的市场空间。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互联网行业的快速发展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移动互联网的普及使得用户可以随时随地进行在线活动，为腾讯公司提供了更多的服务场景和商业模式创新机会。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移动互联网的崛起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当前，互联网行业呈现出寡头竞争的格局，腾讯、阿里巴巴、百度等公司占据市场主导地位。同时，新兴创业公司不断涌现，对市场格局带来一定冲击。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阿里巴巴、百度等公司是腾讯的主要竞争对手，它们在电商、搜索等领域具有较强实力，对腾讯构成一定威胁。此外，国际互联网巨头如谷歌、Facebook等也在积极布局中国市场，对腾讯形成潜在竞争压力。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竞争格局与主要竞争对手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互联网监管政策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中国政府加强了对互联网的监管力度，对互联网公司的内容、数据等方面提出更高要求。腾讯公司需要密切关注政策动向，确保合规经营。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数据安全与隐私保护法规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随着数据安全和隐私保护意识的提高，相关法规不断完善。腾讯公司需要加强数据安全管理和隐私保护措施，保障用户权益和公司声誉。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反垄断法规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中国政府加大了反垄断执法力度，对互联网行业的垄断行为进行打击。腾讯公司需要遵守反垄断法规，避免滥用市场支配地位，维护公平竞争秩序。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腾讯公司竞争战略分析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社交产品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腾讯通过微信、QQ等社交产品，实现了在社交领域的领先地位。这些产品具有独特的交互设计和用户体验，满足了用户的社交需求。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游戏产品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腾讯在游戏领域也取得了显著成就，如《王者荣耀》、《英雄联盟》等热门游戏。通过不断创新和优化游戏内容，腾讯吸引了大量游戏爱好者。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腾讯在音乐、视频、文学等数字内容领域也积极布局，通过提供丰富多样的内容，满足了用户的多元化需求。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产品差异化战略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https://d.book118.com/668103026014006036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2024-09-15T05:42:49.908</cp:lastPrinted>
  <dcterms:created xsi:type="dcterms:W3CDTF">2024-09-14T21:42:49Z</dcterms:created>
  <dcterms:modified xsi:type="dcterms:W3CDTF">2024-09-14T21:42:52Z</dcterms:modified>
</cp:coreProperties>
</file>