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BE069-D80F-40E0-A1B0-B2496A39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731B5-567F-4FCA-A753-B00D13D35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A5D8E-5B35-4926-8F6B-D7E1C3AF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4497C-B253-4F46-8812-0708CD4E0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9FEC49-1A6B-4E75-8262-1443FB701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00249-1C83-45CF-9193-F04434145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7D945-3CE3-4AAF-AFE4-0AE90F282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A916E-242E-4C94-A277-616D18324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211B5-DB31-4DD4-9196-8ED4A853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E2EBB-CDC8-499A-85CE-16C5A0F8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3BB0D-A2C8-49C4-A058-88D2D4AE9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305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洗涤用品化学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洗涤用品主要化学成分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洗涤用品配方设计与优化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洗涤用品生产工艺与设备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洗涤用品性能评价方法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洗涤用品安全使用与环保问题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洗涤用品是指用于清洁、去污、除菌、增白、柔软、保养等目的的化学制剂或天然物质。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按形态可分为固体洗涤剂（如洗衣粉、肥皂等）和液体洗涤剂（如洗衣液、洗洁精等）；按用途可分为家用洗涤剂（如衣物洗涤剂、餐具洗涤剂等）和工业洗涤剂（如金属清洗剂、脱脂剂等）。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1134" r="111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洗涤用品经历了从天然皂角、草木灰等原始材料到合成洗涤剂的发展历程，逐渐实现了从手洗到机洗、从单一功能到多功能复合的转变。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未来洗涤用品将朝着环保、节能、高效、温和的方向发展，注重人体健康和环境友好性，同时还将受到智能家居、互联网等新技术的影响，实现智能化、个性化定制等创新。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随着人们生活水平的提高和卫生意识的增强，洗涤用品市场需求不断增长，尤其是在家居清洁、个人护理等领域。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消费者越来越注重洗涤用品的品牌、质量、安全性和环保性，对产品的多功能性、易用性和舒适性也有更高的要求。同时，不同年龄、性别和地域的消费者在洗涤用品的选择上也存在一定的差异。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市场需求与消费特点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洗涤用品主要化学成分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阴离子表面活性剂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阳离子表面活性剂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非离子表面活性剂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两性表面活性剂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表面活性剂种类及作用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868" b="1686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43" r="1454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具有出色的清洁能力，能有效去除污渍和油脂，常用于洗衣粉、洗洁精等。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具有抗菌、抗静电等作用，常用于洗发水、护发素等。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稳定性好，对皮肤刺激性小，常用于婴儿洗涤用品、洗面奶等。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具有阴离子和阳离子表面活性剂的特点，适用于广泛pH范围内的洗涤。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45" r="1954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助剂种类及功能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能与金属离子形成稳定络合物，防止金属离子对洗涤过程产生不良影响。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能提高洗涤液的pH值，增强去污能力，常用于去除顽固污渍。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具有漂白和消毒作用，常用于洗涤白色衣物和消毒洗涤。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能使织物柔软、光滑，提高穿着舒适度。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螯合剂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碱剂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柔软剂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58" b="8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荧光增白剂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酶制剂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添加剂种类及效果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能吸收紫外光并发出蓝光，使白色衣物更洁白、亮丽。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赋予洗涤用品宜人香气，提高使用感受。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能分解特定污渍，如蛋白酶能分解蛋白质污渍，淀粉酶能分解淀粉污渍。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防止洗涤用品在储存和使用过程中受到微生物污染而变质。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洗涤用品配方设计与优化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81" r="299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满足洗涤要求，兼顾安全性、环保性和经济性；考虑原料的相容性和稳定性；符合相关法规和标准。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通过实验筛选和优化组合原料；运用计算机辅助设计软件进行配方设计和优化；借鉴已有成功配方进行改进。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配方优化策略与实践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调整原料比例和种类，提高洗涤效果和稳定性；采用新型表面活性剂和助剂，提高去污力和抗硬水能力；优化工艺条件，提高生产效率和产品质量。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针对某一特定污渍进行配方优化，提高去污效果；开发适用于不同水质和洗涤条件的洗涤用品；研发具有特殊功能的洗涤用品，如柔顺、防静电等。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https://d.book118.com/668103057003006042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2024-09-20T23:03:57.906</cp:lastPrinted>
  <dcterms:created xsi:type="dcterms:W3CDTF">2024-09-20T15:03:57Z</dcterms:created>
  <dcterms:modified xsi:type="dcterms:W3CDTF">2024-09-20T15:04:00Z</dcterms:modified>
</cp:coreProperties>
</file>