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E7A75-2CDF-4C9A-8468-D4AA17064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9ABC5-718F-4D32-86F0-50AF17B07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F5C90-968F-4910-BB9B-B1582CCF5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A8846-F574-4E47-96D2-DF7DA7B2A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8428C-E520-4DB8-A7F9-AE6A61CA7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01E55C-82BF-4561-8AE9-FF3CD658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A6FD22-7D99-4328-82F8-1E621EA82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519E5-CABE-4F07-B845-63815AFCD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E186B-2D6A-4B23-B1E7-8894A735B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97002-6E90-4877-8BE5-50DFA914F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16FAD-12B2-48BB-A354-EF015D2F0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5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5040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企业年会调研报告发现员工心声与思潮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员工心声与思潮概述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员工对工作环境的期望与改进建议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员工对薪酬福利的期望与改进建议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员工对职业发展的期望与改进建议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员工对企业文化的认同与改进建议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了解员工对于企业年会的期望和需求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探究员工对于企业文化的认同感和归属感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分析员工在工作中的压力和挑战，为企业改进提供参考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促进企业与员工之间的沟通和交流，增强企业凝聚力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调研方法和过程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采用问卷调查的方式，针对全体员工进行匿名调查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问卷设计包含多个方面，如年会期望、企业文化、工作压力等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通过数据分析，对收集到的信息进行整理、归纳和分析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结合员工反馈和企业实际情况，提出改进措施和建议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员工心声与思潮概述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员工普遍关注工作环境的舒适度和工作氛围的和谐度，包括办公设施、空间布局、团队协作等方面。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工作环境与氛围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员工对薪酬待遇和福利的关注度较高，包括工资水平、奖金制度、保险福利等方面。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薪酬待遇与福利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员工重视个人的职业发展机会，包括晋升机会、培训学习、职业规划等方面。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职业发展机会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员工关注企业的文化和价值观，包括企业使命、愿景、核心价值观等方面，以及这些理念是否得到实践和传承。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员工心声的主要内容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追求工作与生活的平衡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员工越来越注重工作与生活的平衡，希望企业能够提供更加灵活的工作时间和远程办公等选项，以便更好地平衡工作与生活的关系。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多元化与个性化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随着社会的多元化发展，员工思潮也呈现出多元化的特点，不同背景、年龄、性别的员工有不同的价值观和诉求。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关注社会热点问题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员工思潮往往与社会热点问题紧密相连，如环保、公益、性别平等等，员工更加关注企业的社会责任和道德标准。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强调参与和互动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现代员工更加注重参与和互动，希望在工作中发挥更大的主动性和创造性，同时也希望企业能够给予更多的参与机会和话语权。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员工思潮的主要特点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员工对工作环境的期望与改进建议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部分员工反映办公桌椅、电脑等设备老化，影响工作效率。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办公设施陈旧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空间拥挤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噪音干扰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随着企业规模扩大，办公空间显得愈发拥挤，员工私人空间不足。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开放式办公区域噪音较大，员工难以集中精力工作。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员工期望企业能定期更新办公设施，提供舒适的工作环境。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更新办公设施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员工希望企业能合理规划办公空间，提供更多私人工作区域。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拓展办公空间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员工建议企业采取措施减少噪音干扰，如提供隔音设备或设立静音工作区。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减少噪音干扰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员工的期望与改进建议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企业应采取的措施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评估并更新办公设施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企业应定期对办公设施进行评估，及时更换陈旧设备，确保员工能在良好的环境中工作。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优化办公空间布局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企业应考虑员工需求，合理规划办公空间，提高空间利用率，为员工创造宽敞舒适的工作环境。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制定噪音管理策略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企业应重视噪音对员工工作的影响，制定相应管理策略，如规定噪音标准、提供隔音设备等，以减少噪音干扰。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员工对薪酬福利的期望与改进建议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员工普遍反映对薪酬体系缺乏了解，不清楚自己的薪酬是如何确定的，导致对薪酬的公平性和合理性产生质疑。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薪酬体系不透明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员工认为当前的福利待遇不够完善，如医疗保险、年假制度等，无法满足他们的基本需求。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部分员工表示，他们的努力和绩效并未得到应有的回报，薪酬与绩效之间缺乏明确的关联。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薪酬与绩效不匹配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https://d.book118.com/668105040020006033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2024-09-10T23:02:42.536</cp:lastPrinted>
  <dcterms:created xsi:type="dcterms:W3CDTF">2024-09-10T15:02:42Z</dcterms:created>
  <dcterms:modified xsi:type="dcterms:W3CDTF">2024-09-10T15:02:44Z</dcterms:modified>
</cp:coreProperties>
</file>